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41"/>
  </p:notesMasterIdLst>
  <p:sldIdLst>
    <p:sldId id="270" r:id="rId12"/>
    <p:sldId id="294" r:id="rId13"/>
    <p:sldId id="262" r:id="rId14"/>
    <p:sldId id="321" r:id="rId15"/>
    <p:sldId id="289" r:id="rId16"/>
    <p:sldId id="291" r:id="rId17"/>
    <p:sldId id="292" r:id="rId18"/>
    <p:sldId id="290" r:id="rId19"/>
    <p:sldId id="293" r:id="rId20"/>
    <p:sldId id="313" r:id="rId21"/>
    <p:sldId id="322" r:id="rId22"/>
    <p:sldId id="311" r:id="rId23"/>
    <p:sldId id="315" r:id="rId24"/>
    <p:sldId id="316" r:id="rId25"/>
    <p:sldId id="317" r:id="rId26"/>
    <p:sldId id="320" r:id="rId27"/>
    <p:sldId id="319" r:id="rId28"/>
    <p:sldId id="323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79" r:id="rId38"/>
    <p:sldId id="264" r:id="rId39"/>
    <p:sldId id="281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94"/>
            <p14:sldId id="262"/>
            <p14:sldId id="321"/>
            <p14:sldId id="289"/>
            <p14:sldId id="291"/>
            <p14:sldId id="292"/>
            <p14:sldId id="290"/>
            <p14:sldId id="293"/>
            <p14:sldId id="313"/>
            <p14:sldId id="322"/>
            <p14:sldId id="311"/>
            <p14:sldId id="315"/>
            <p14:sldId id="316"/>
            <p14:sldId id="317"/>
            <p14:sldId id="320"/>
            <p14:sldId id="319"/>
            <p14:sldId id="323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Inhoudelijke slides met beeld" id="{50573DB4-BDBC-9043-827A-C7D0984FFE9C}">
          <p14:sldIdLst>
            <p14:sldId id="279"/>
            <p14:sldId id="264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8E3D9-2F7F-4E84-AD86-A649DE32871D}" v="5" dt="2024-04-12T07:01:52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76"/>
  </p:normalViewPr>
  <p:slideViewPr>
    <p:cSldViewPr snapToGrid="0" snapToObjects="1" showGuides="1">
      <p:cViewPr varScale="1">
        <p:scale>
          <a:sx n="88" d="100"/>
          <a:sy n="88" d="100"/>
        </p:scale>
        <p:origin x="246" y="57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microsoft.com/office/2016/11/relationships/changesInfo" Target="changesInfos/changesInfo1.xml"/><Relationship Id="rId20" Type="http://schemas.openxmlformats.org/officeDocument/2006/relationships/slide" Target="slides/slide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  <pc:docChgLst>
    <pc:chgData name="Thüss RM, Remi" userId="0a54d0de-b609-4555-b731-bb7267ce5668" providerId="ADAL" clId="{773C9562-C445-42E5-87DD-32EA836C47EC}"/>
    <pc:docChg chg="custSel modSld">
      <pc:chgData name="Thüss RM, Remi" userId="0a54d0de-b609-4555-b731-bb7267ce5668" providerId="ADAL" clId="{773C9562-C445-42E5-87DD-32EA836C47EC}" dt="2023-11-17T08:08:03.875" v="56" actId="478"/>
      <pc:docMkLst>
        <pc:docMk/>
      </pc:docMkLst>
      <pc:sldChg chg="delSp mod">
        <pc:chgData name="Thüss RM, Remi" userId="0a54d0de-b609-4555-b731-bb7267ce5668" providerId="ADAL" clId="{773C9562-C445-42E5-87DD-32EA836C47EC}" dt="2023-11-17T08:05:37.165" v="0" actId="478"/>
        <pc:sldMkLst>
          <pc:docMk/>
          <pc:sldMk cId="163830516" sldId="315"/>
        </pc:sldMkLst>
        <pc:spChg chg="del">
          <ac:chgData name="Thüss RM, Remi" userId="0a54d0de-b609-4555-b731-bb7267ce5668" providerId="ADAL" clId="{773C9562-C445-42E5-87DD-32EA836C47EC}" dt="2023-11-17T08:05:37.165" v="0" actId="478"/>
          <ac:spMkLst>
            <pc:docMk/>
            <pc:sldMk cId="163830516" sldId="315"/>
            <ac:spMk id="10" creationId="{08522F07-EEC4-B020-F867-0307F3E7085A}"/>
          </ac:spMkLst>
        </pc:spChg>
      </pc:sldChg>
      <pc:sldChg chg="addSp modSp mod">
        <pc:chgData name="Thüss RM, Remi" userId="0a54d0de-b609-4555-b731-bb7267ce5668" providerId="ADAL" clId="{773C9562-C445-42E5-87DD-32EA836C47EC}" dt="2023-11-17T08:07:47.981" v="55" actId="1076"/>
        <pc:sldMkLst>
          <pc:docMk/>
          <pc:sldMk cId="3390912996" sldId="316"/>
        </pc:sldMkLst>
        <pc:spChg chg="mod">
          <ac:chgData name="Thüss RM, Remi" userId="0a54d0de-b609-4555-b731-bb7267ce5668" providerId="ADAL" clId="{773C9562-C445-42E5-87DD-32EA836C47EC}" dt="2023-11-17T08:06:52.155" v="53" actId="20577"/>
          <ac:spMkLst>
            <pc:docMk/>
            <pc:sldMk cId="3390912996" sldId="316"/>
            <ac:spMk id="10" creationId="{08522F07-EEC4-B020-F867-0307F3E7085A}"/>
          </ac:spMkLst>
        </pc:spChg>
        <pc:picChg chg="add mod">
          <ac:chgData name="Thüss RM, Remi" userId="0a54d0de-b609-4555-b731-bb7267ce5668" providerId="ADAL" clId="{773C9562-C445-42E5-87DD-32EA836C47EC}" dt="2023-11-17T08:07:47.981" v="55" actId="1076"/>
          <ac:picMkLst>
            <pc:docMk/>
            <pc:sldMk cId="3390912996" sldId="316"/>
            <ac:picMk id="7" creationId="{0403CD1B-FF03-6A11-DECC-3F978D1530A3}"/>
          </ac:picMkLst>
        </pc:picChg>
      </pc:sldChg>
      <pc:sldChg chg="delSp mod">
        <pc:chgData name="Thüss RM, Remi" userId="0a54d0de-b609-4555-b731-bb7267ce5668" providerId="ADAL" clId="{773C9562-C445-42E5-87DD-32EA836C47EC}" dt="2023-11-17T08:08:03.875" v="56" actId="478"/>
        <pc:sldMkLst>
          <pc:docMk/>
          <pc:sldMk cId="2333552629" sldId="320"/>
        </pc:sldMkLst>
        <pc:spChg chg="del">
          <ac:chgData name="Thüss RM, Remi" userId="0a54d0de-b609-4555-b731-bb7267ce5668" providerId="ADAL" clId="{773C9562-C445-42E5-87DD-32EA836C47EC}" dt="2023-11-17T08:08:03.875" v="56" actId="478"/>
          <ac:spMkLst>
            <pc:docMk/>
            <pc:sldMk cId="2333552629" sldId="320"/>
            <ac:spMk id="7" creationId="{FB09B446-A0F5-94CF-7503-102652097695}"/>
          </ac:spMkLst>
        </pc:spChg>
      </pc:sldChg>
    </pc:docChg>
  </pc:docChgLst>
  <pc:docChgLst>
    <pc:chgData name="Thüss RM, Remi" userId="0a54d0de-b609-4555-b731-bb7267ce5668" providerId="ADAL" clId="{E72219CE-B73F-4070-90C8-A7E2E843E664}"/>
    <pc:docChg chg="undo custSel addSld delSld modSld modSection">
      <pc:chgData name="Thüss RM, Remi" userId="0a54d0de-b609-4555-b731-bb7267ce5668" providerId="ADAL" clId="{E72219CE-B73F-4070-90C8-A7E2E843E664}" dt="2023-07-11T10:03:27.834" v="755"/>
      <pc:docMkLst>
        <pc:docMk/>
      </pc:docMkLst>
      <pc:sldChg chg="modSp add del mod">
        <pc:chgData name="Thüss RM, Remi" userId="0a54d0de-b609-4555-b731-bb7267ce5668" providerId="ADAL" clId="{E72219CE-B73F-4070-90C8-A7E2E843E664}" dt="2023-07-11T09:45:47.731" v="47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72219CE-B73F-4070-90C8-A7E2E843E664}" dt="2023-07-11T09:45:47.731" v="471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E72219CE-B73F-4070-90C8-A7E2E843E664}" dt="2023-07-11T09:30:46.981" v="470" actId="1036"/>
        <pc:sldMkLst>
          <pc:docMk/>
          <pc:sldMk cId="3023644067" sldId="264"/>
        </pc:sldMkLst>
        <pc:spChg chg="add del mod">
          <ac:chgData name="Thüss RM, Remi" userId="0a54d0de-b609-4555-b731-bb7267ce5668" providerId="ADAL" clId="{E72219CE-B73F-4070-90C8-A7E2E843E664}" dt="2023-06-06T12:47:06.175" v="220" actId="478"/>
          <ac:spMkLst>
            <pc:docMk/>
            <pc:sldMk cId="3023644067" sldId="264"/>
            <ac:spMk id="2" creationId="{BEDD3237-21FA-0A2A-A7D8-98FDE6333019}"/>
          </ac:spMkLst>
        </pc:spChg>
        <pc:spChg chg="add mod">
          <ac:chgData name="Thüss RM, Remi" userId="0a54d0de-b609-4555-b731-bb7267ce5668" providerId="ADAL" clId="{E72219CE-B73F-4070-90C8-A7E2E843E664}" dt="2023-07-11T09:30:46.981" v="470" actId="1036"/>
          <ac:spMkLst>
            <pc:docMk/>
            <pc:sldMk cId="3023644067" sldId="264"/>
            <ac:spMk id="6" creationId="{76DBBB15-6822-5A77-1E03-E59068263300}"/>
          </ac:spMkLst>
        </pc:spChg>
        <pc:spChg chg="mod">
          <ac:chgData name="Thüss RM, Remi" userId="0a54d0de-b609-4555-b731-bb7267ce5668" providerId="ADAL" clId="{E72219CE-B73F-4070-90C8-A7E2E843E664}" dt="2023-07-11T09:30:38.907" v="457"/>
          <ac:spMkLst>
            <pc:docMk/>
            <pc:sldMk cId="3023644067" sldId="264"/>
            <ac:spMk id="7" creationId="{0939731C-28E0-004F-98AB-84BD09FFDA9F}"/>
          </ac:spMkLst>
        </pc:spChg>
        <pc:picChg chg="add del mod">
          <ac:chgData name="Thüss RM, Remi" userId="0a54d0de-b609-4555-b731-bb7267ce5668" providerId="ADAL" clId="{E72219CE-B73F-4070-90C8-A7E2E843E664}" dt="2023-06-06T12:47:06.175" v="220" actId="478"/>
          <ac:picMkLst>
            <pc:docMk/>
            <pc:sldMk cId="3023644067" sldId="264"/>
            <ac:picMk id="4" creationId="{98C931EA-C126-0EBE-91B3-1544E41DEA0C}"/>
          </ac:picMkLst>
        </pc:picChg>
        <pc:picChg chg="add mod">
          <ac:chgData name="Thüss RM, Remi" userId="0a54d0de-b609-4555-b731-bb7267ce5668" providerId="ADAL" clId="{E72219CE-B73F-4070-90C8-A7E2E843E664}" dt="2023-07-11T09:30:46.981" v="470" actId="1036"/>
          <ac:picMkLst>
            <pc:docMk/>
            <pc:sldMk cId="3023644067" sldId="264"/>
            <ac:picMk id="8" creationId="{4CDEFB6F-278A-FFDE-935E-D27B79B0B595}"/>
          </ac:picMkLst>
        </pc:picChg>
      </pc:sldChg>
      <pc:sldChg chg="modSp mod">
        <pc:chgData name="Thüss RM, Remi" userId="0a54d0de-b609-4555-b731-bb7267ce5668" providerId="ADAL" clId="{E72219CE-B73F-4070-90C8-A7E2E843E664}" dt="2023-07-11T09:28:21.767" v="363" actId="20577"/>
        <pc:sldMkLst>
          <pc:docMk/>
          <pc:sldMk cId="3093389630" sldId="270"/>
        </pc:sldMkLst>
        <pc:spChg chg="mod">
          <ac:chgData name="Thüss RM, Remi" userId="0a54d0de-b609-4555-b731-bb7267ce5668" providerId="ADAL" clId="{E72219CE-B73F-4070-90C8-A7E2E843E664}" dt="2023-07-11T09:28:21.767" v="363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addSp delSp">
        <pc:chgData name="Thüss RM, Remi" userId="0a54d0de-b609-4555-b731-bb7267ce5668" providerId="ADAL" clId="{E72219CE-B73F-4070-90C8-A7E2E843E664}" dt="2023-06-02T11:59:15.087" v="171"/>
        <pc:sldMkLst>
          <pc:docMk/>
          <pc:sldMk cId="1579076053" sldId="279"/>
        </pc:sldMkLst>
        <pc:picChg chg="add del">
          <ac:chgData name="Thüss RM, Remi" userId="0a54d0de-b609-4555-b731-bb7267ce5668" providerId="ADAL" clId="{E72219CE-B73F-4070-90C8-A7E2E843E664}" dt="2023-06-02T11:59:15.087" v="171"/>
          <ac:picMkLst>
            <pc:docMk/>
            <pc:sldMk cId="1579076053" sldId="279"/>
            <ac:picMk id="1026" creationId="{DC2CFBDF-E295-BDBF-9268-06931218E95E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09:24:10.530" v="53"/>
        <pc:sldMkLst>
          <pc:docMk/>
          <pc:sldMk cId="1566524511" sldId="280"/>
        </pc:sldMkLst>
        <pc:spChg chg="mod">
          <ac:chgData name="Thüss RM, Remi" userId="0a54d0de-b609-4555-b731-bb7267ce5668" providerId="ADAL" clId="{E72219CE-B73F-4070-90C8-A7E2E843E664}" dt="2023-06-02T09:19:24.053" v="41"/>
          <ac:spMkLst>
            <pc:docMk/>
            <pc:sldMk cId="1566524511" sldId="280"/>
            <ac:spMk id="5" creationId="{AF22ADAA-A962-8944-AD14-23A328386956}"/>
          </ac:spMkLst>
        </pc:spChg>
        <pc:spChg chg="del mod">
          <ac:chgData name="Thüss RM, Remi" userId="0a54d0de-b609-4555-b731-bb7267ce5668" providerId="ADAL" clId="{E72219CE-B73F-4070-90C8-A7E2E843E664}" dt="2023-06-02T09:19:52.422" v="45" actId="478"/>
          <ac:spMkLst>
            <pc:docMk/>
            <pc:sldMk cId="1566524511" sldId="280"/>
            <ac:spMk id="6" creationId="{5607DDF2-4BD5-AE44-B338-9D054C7D1C9E}"/>
          </ac:spMkLst>
        </pc:spChg>
        <pc:spChg chg="add mod">
          <ac:chgData name="Thüss RM, Remi" userId="0a54d0de-b609-4555-b731-bb7267ce5668" providerId="ADAL" clId="{E72219CE-B73F-4070-90C8-A7E2E843E664}" dt="2023-06-02T09:20:48.918" v="51" actId="1076"/>
          <ac:spMkLst>
            <pc:docMk/>
            <pc:sldMk cId="1566524511" sldId="280"/>
            <ac:spMk id="9" creationId="{F2012161-14B3-7EA9-BDD0-D54D62DD1BE8}"/>
          </ac:spMkLst>
        </pc:spChg>
        <pc:spChg chg="add del mod">
          <ac:chgData name="Thüss RM, Remi" userId="0a54d0de-b609-4555-b731-bb7267ce5668" providerId="ADAL" clId="{E72219CE-B73F-4070-90C8-A7E2E843E664}" dt="2023-06-02T09:24:10.530" v="53"/>
          <ac:spMkLst>
            <pc:docMk/>
            <pc:sldMk cId="1566524511" sldId="280"/>
            <ac:spMk id="10" creationId="{F15B8088-DD80-EBE1-EC7B-17E95C254873}"/>
          </ac:spMkLst>
        </pc:sp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7" creationId="{C23E2383-0BBA-7787-0B39-D064E715A407}"/>
          </ac:picMkLst>
        </pc:pic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8" creationId="{C65764FE-46A7-DF1D-746E-42BFA31DA45F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131517447" sldId="280"/>
        </pc:sldMkLst>
      </pc:sldChg>
      <pc:sldChg chg="add">
        <pc:chgData name="Thüss RM, Remi" userId="0a54d0de-b609-4555-b731-bb7267ce5668" providerId="ADAL" clId="{E72219CE-B73F-4070-90C8-A7E2E843E664}" dt="2023-06-15T11:38:51.315" v="362"/>
        <pc:sldMkLst>
          <pc:docMk/>
          <pc:sldMk cId="274224677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27852642" sldId="281"/>
        </pc:sldMkLst>
      </pc:sldChg>
      <pc:sldChg chg="add del">
        <pc:chgData name="Thüss RM, Remi" userId="0a54d0de-b609-4555-b731-bb7267ce5668" providerId="ADAL" clId="{E72219CE-B73F-4070-90C8-A7E2E843E664}" dt="2023-06-02T09:40:26.555" v="56" actId="47"/>
        <pc:sldMkLst>
          <pc:docMk/>
          <pc:sldMk cId="311477888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302444674" sldId="282"/>
        </pc:sldMkLst>
      </pc:sldChg>
      <pc:sldChg chg="addSp delSp modSp add mod">
        <pc:chgData name="Thüss RM, Remi" userId="0a54d0de-b609-4555-b731-bb7267ce5668" providerId="ADAL" clId="{E72219CE-B73F-4070-90C8-A7E2E843E664}" dt="2023-06-02T09:41:59.702" v="66" actId="1076"/>
        <pc:sldMkLst>
          <pc:docMk/>
          <pc:sldMk cId="3204853723" sldId="282"/>
        </pc:sldMkLst>
        <pc:spChg chg="del">
          <ac:chgData name="Thüss RM, Remi" userId="0a54d0de-b609-4555-b731-bb7267ce5668" providerId="ADAL" clId="{E72219CE-B73F-4070-90C8-A7E2E843E664}" dt="2023-06-02T09:40:30.368" v="57" actId="478"/>
          <ac:spMkLst>
            <pc:docMk/>
            <pc:sldMk cId="3204853723" sldId="282"/>
            <ac:spMk id="9" creationId="{F2012161-14B3-7EA9-BDD0-D54D62DD1BE8}"/>
          </ac:spMkLst>
        </pc:sp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7" creationId="{C23E2383-0BBA-7787-0B39-D064E715A407}"/>
          </ac:picMkLst>
        </pc:pic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8" creationId="{C65764FE-46A7-DF1D-746E-42BFA31DA45F}"/>
          </ac:picMkLst>
        </pc:picChg>
        <pc:picChg chg="add del mod">
          <ac:chgData name="Thüss RM, Remi" userId="0a54d0de-b609-4555-b731-bb7267ce5668" providerId="ADAL" clId="{E72219CE-B73F-4070-90C8-A7E2E843E664}" dt="2023-06-02T09:41:15.931" v="61" actId="478"/>
          <ac:picMkLst>
            <pc:docMk/>
            <pc:sldMk cId="3204853723" sldId="282"/>
            <ac:picMk id="10" creationId="{D9506E64-E7D1-8499-CA6F-848AF6AEF1B1}"/>
          </ac:picMkLst>
        </pc:picChg>
        <pc:picChg chg="add mod">
          <ac:chgData name="Thüss RM, Remi" userId="0a54d0de-b609-4555-b731-bb7267ce5668" providerId="ADAL" clId="{E72219CE-B73F-4070-90C8-A7E2E843E664}" dt="2023-06-02T09:41:19.614" v="63" actId="1076"/>
          <ac:picMkLst>
            <pc:docMk/>
            <pc:sldMk cId="3204853723" sldId="282"/>
            <ac:picMk id="12" creationId="{E2CCE8BA-385C-EF60-43A0-79E0250097B1}"/>
          </ac:picMkLst>
        </pc:picChg>
        <pc:picChg chg="add mod">
          <ac:chgData name="Thüss RM, Remi" userId="0a54d0de-b609-4555-b731-bb7267ce5668" providerId="ADAL" clId="{E72219CE-B73F-4070-90C8-A7E2E843E664}" dt="2023-06-02T09:41:59.702" v="66" actId="1076"/>
          <ac:picMkLst>
            <pc:docMk/>
            <pc:sldMk cId="3204853723" sldId="282"/>
            <ac:picMk id="14" creationId="{A3F0E937-3DA4-30DA-43C3-13554B357A29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42:27.374" v="87" actId="20577"/>
        <pc:sldMkLst>
          <pc:docMk/>
          <pc:sldMk cId="999306615" sldId="283"/>
        </pc:sldMkLst>
        <pc:spChg chg="mod">
          <ac:chgData name="Thüss RM, Remi" userId="0a54d0de-b609-4555-b731-bb7267ce5668" providerId="ADAL" clId="{E72219CE-B73F-4070-90C8-A7E2E843E664}" dt="2023-06-02T11:42:27.374" v="87" actId="20577"/>
          <ac:spMkLst>
            <pc:docMk/>
            <pc:sldMk cId="999306615" sldId="283"/>
            <ac:spMk id="5" creationId="{AF22ADAA-A962-8944-AD14-23A328386956}"/>
          </ac:spMkLst>
        </pc:spChg>
        <pc:picChg chg="add mod">
          <ac:chgData name="Thüss RM, Remi" userId="0a54d0de-b609-4555-b731-bb7267ce5668" providerId="ADAL" clId="{E72219CE-B73F-4070-90C8-A7E2E843E664}" dt="2023-06-02T11:42:04.732" v="79" actId="1076"/>
          <ac:picMkLst>
            <pc:docMk/>
            <pc:sldMk cId="999306615" sldId="283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2:13.637" v="81" actId="1076"/>
          <ac:picMkLst>
            <pc:docMk/>
            <pc:sldMk cId="999306615" sldId="283"/>
            <ac:picMk id="9" creationId="{70201C8A-B208-9C59-AB17-23D3CF48CD67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2" creationId="{E2CCE8BA-385C-EF60-43A0-79E0250097B1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4" creationId="{A3F0E937-3DA4-30DA-43C3-13554B357A29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047288522" sldId="283"/>
        </pc:sldMkLst>
      </pc:sldChg>
      <pc:sldChg chg="addSp delSp modSp add mod">
        <pc:chgData name="Thüss RM, Remi" userId="0a54d0de-b609-4555-b731-bb7267ce5668" providerId="ADAL" clId="{E72219CE-B73F-4070-90C8-A7E2E843E664}" dt="2023-06-02T11:44:20.320" v="93" actId="478"/>
        <pc:sldMkLst>
          <pc:docMk/>
          <pc:sldMk cId="1613901598" sldId="284"/>
        </pc:sldMkLst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4:16.572" v="91" actId="1076"/>
          <ac:picMkLst>
            <pc:docMk/>
            <pc:sldMk cId="1613901598" sldId="284"/>
            <ac:picMk id="8" creationId="{6AF99040-23C3-46E3-B363-5A33F4FB9CE7}"/>
          </ac:picMkLst>
        </pc:picChg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9" creationId="{70201C8A-B208-9C59-AB17-23D3CF48CD67}"/>
          </ac:picMkLst>
        </pc:picChg>
        <pc:picChg chg="add del mod">
          <ac:chgData name="Thüss RM, Remi" userId="0a54d0de-b609-4555-b731-bb7267ce5668" providerId="ADAL" clId="{E72219CE-B73F-4070-90C8-A7E2E843E664}" dt="2023-06-02T11:44:20.320" v="93" actId="478"/>
          <ac:picMkLst>
            <pc:docMk/>
            <pc:sldMk cId="1613901598" sldId="284"/>
            <ac:picMk id="10" creationId="{17BF6429-8399-36A1-5A9B-F5662905747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50995352" sldId="28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335863697" sldId="285"/>
        </pc:sldMkLst>
      </pc:sldChg>
      <pc:sldChg chg="addSp delSp modSp add mod">
        <pc:chgData name="Thüss RM, Remi" userId="0a54d0de-b609-4555-b731-bb7267ce5668" providerId="ADAL" clId="{E72219CE-B73F-4070-90C8-A7E2E843E664}" dt="2023-06-02T11:45:32.781" v="108" actId="478"/>
        <pc:sldMkLst>
          <pc:docMk/>
          <pc:sldMk cId="3521326199" sldId="285"/>
        </pc:sldMkLst>
        <pc:picChg chg="add del mod">
          <ac:chgData name="Thüss RM, Remi" userId="0a54d0de-b609-4555-b731-bb7267ce5668" providerId="ADAL" clId="{E72219CE-B73F-4070-90C8-A7E2E843E664}" dt="2023-06-02T11:45:06.805" v="100" actId="478"/>
          <ac:picMkLst>
            <pc:docMk/>
            <pc:sldMk cId="3521326199" sldId="285"/>
            <ac:picMk id="7" creationId="{5BA8E712-BF4D-684D-B47A-C63F76DAD2BB}"/>
          </ac:picMkLst>
        </pc:picChg>
        <pc:picChg chg="del">
          <ac:chgData name="Thüss RM, Remi" userId="0a54d0de-b609-4555-b731-bb7267ce5668" providerId="ADAL" clId="{E72219CE-B73F-4070-90C8-A7E2E843E664}" dt="2023-06-02T11:44:48.353" v="95" actId="478"/>
          <ac:picMkLst>
            <pc:docMk/>
            <pc:sldMk cId="3521326199" sldId="285"/>
            <ac:picMk id="8" creationId="{6AF99040-23C3-46E3-B363-5A33F4FB9CE7}"/>
          </ac:picMkLst>
        </pc:picChg>
        <pc:picChg chg="add mod">
          <ac:chgData name="Thüss RM, Remi" userId="0a54d0de-b609-4555-b731-bb7267ce5668" providerId="ADAL" clId="{E72219CE-B73F-4070-90C8-A7E2E843E664}" dt="2023-06-02T11:45:09.357" v="102" actId="1076"/>
          <ac:picMkLst>
            <pc:docMk/>
            <pc:sldMk cId="3521326199" sldId="285"/>
            <ac:picMk id="10" creationId="{2D1BAACB-7840-607D-60F6-BB522C0766AF}"/>
          </ac:picMkLst>
        </pc:picChg>
        <pc:picChg chg="add mod">
          <ac:chgData name="Thüss RM, Remi" userId="0a54d0de-b609-4555-b731-bb7267ce5668" providerId="ADAL" clId="{E72219CE-B73F-4070-90C8-A7E2E843E664}" dt="2023-06-02T11:45:20.996" v="106" actId="1076"/>
          <ac:picMkLst>
            <pc:docMk/>
            <pc:sldMk cId="3521326199" sldId="285"/>
            <ac:picMk id="12" creationId="{5AF47710-9D38-B064-0750-764B9FBA7B00}"/>
          </ac:picMkLst>
        </pc:picChg>
        <pc:picChg chg="add del">
          <ac:chgData name="Thüss RM, Remi" userId="0a54d0de-b609-4555-b731-bb7267ce5668" providerId="ADAL" clId="{E72219CE-B73F-4070-90C8-A7E2E843E664}" dt="2023-06-02T11:45:32.781" v="108" actId="478"/>
          <ac:picMkLst>
            <pc:docMk/>
            <pc:sldMk cId="3521326199" sldId="285"/>
            <ac:picMk id="14" creationId="{DC4823DE-BD8A-E70C-AAB5-709D2E2121C8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57:43.013" v="165" actId="1076"/>
        <pc:sldMkLst>
          <pc:docMk/>
          <pc:sldMk cId="3548495170" sldId="286"/>
        </pc:sldMkLst>
        <pc:spChg chg="mod">
          <ac:chgData name="Thüss RM, Remi" userId="0a54d0de-b609-4555-b731-bb7267ce5668" providerId="ADAL" clId="{E72219CE-B73F-4070-90C8-A7E2E843E664}" dt="2023-06-02T11:55:53.605" v="159" actId="5793"/>
          <ac:spMkLst>
            <pc:docMk/>
            <pc:sldMk cId="3548495170" sldId="286"/>
            <ac:spMk id="5" creationId="{AF22ADAA-A962-8944-AD14-23A328386956}"/>
          </ac:spMkLst>
        </pc:sp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7" creationId="{C5786539-BFEB-2A76-0274-73876EEF81E1}"/>
          </ac:picMkLst>
        </pc:pic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9" creationId="{312E5420-EB5E-5F1D-5031-E50133C27B0C}"/>
          </ac:picMkLst>
        </pc:picChg>
        <pc:picChg chg="del">
          <ac:chgData name="Thüss RM, Remi" userId="0a54d0de-b609-4555-b731-bb7267ce5668" providerId="ADAL" clId="{E72219CE-B73F-4070-90C8-A7E2E843E664}" dt="2023-06-02T11:46:18.017" v="110" actId="478"/>
          <ac:picMkLst>
            <pc:docMk/>
            <pc:sldMk cId="3548495170" sldId="286"/>
            <ac:picMk id="10" creationId="{2D1BAACB-7840-607D-60F6-BB522C0766AF}"/>
          </ac:picMkLst>
        </pc:picChg>
        <pc:picChg chg="del">
          <ac:chgData name="Thüss RM, Remi" userId="0a54d0de-b609-4555-b731-bb7267ce5668" providerId="ADAL" clId="{E72219CE-B73F-4070-90C8-A7E2E843E664}" dt="2023-06-02T11:46:21.710" v="113" actId="478"/>
          <ac:picMkLst>
            <pc:docMk/>
            <pc:sldMk cId="3548495170" sldId="286"/>
            <ac:picMk id="12" creationId="{5AF47710-9D38-B064-0750-764B9FBA7B00}"/>
          </ac:picMkLst>
        </pc:picChg>
        <pc:picChg chg="add mod">
          <ac:chgData name="Thüss RM, Remi" userId="0a54d0de-b609-4555-b731-bb7267ce5668" providerId="ADAL" clId="{E72219CE-B73F-4070-90C8-A7E2E843E664}" dt="2023-06-02T11:57:43.013" v="165" actId="1076"/>
          <ac:picMkLst>
            <pc:docMk/>
            <pc:sldMk cId="3548495170" sldId="286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771647021" sldId="286"/>
        </pc:sldMkLst>
      </pc:sldChg>
      <pc:sldChg chg="delSp add mod">
        <pc:chgData name="Thüss RM, Remi" userId="0a54d0de-b609-4555-b731-bb7267ce5668" providerId="ADAL" clId="{E72219CE-B73F-4070-90C8-A7E2E843E664}" dt="2023-06-02T11:57:36.216" v="163" actId="478"/>
        <pc:sldMkLst>
          <pc:docMk/>
          <pc:sldMk cId="3621099305" sldId="287"/>
        </pc:sldMkLst>
        <pc:picChg chg="del">
          <ac:chgData name="Thüss RM, Remi" userId="0a54d0de-b609-4555-b731-bb7267ce5668" providerId="ADAL" clId="{E72219CE-B73F-4070-90C8-A7E2E843E664}" dt="2023-06-02T11:57:36.216" v="163" actId="478"/>
          <ac:picMkLst>
            <pc:docMk/>
            <pc:sldMk cId="3621099305" sldId="287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86582072" sldId="287"/>
        </pc:sldMkLst>
      </pc:sldChg>
      <pc:sldChg chg="addSp delSp modSp add mod">
        <pc:chgData name="Thüss RM, Remi" userId="0a54d0de-b609-4555-b731-bb7267ce5668" providerId="ADAL" clId="{E72219CE-B73F-4070-90C8-A7E2E843E664}" dt="2023-06-02T11:59:21.084" v="175" actId="1076"/>
        <pc:sldMkLst>
          <pc:docMk/>
          <pc:sldMk cId="3138485884" sldId="288"/>
        </pc:sldMkLst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7" creationId="{C5786539-BFEB-2A76-0274-73876EEF81E1}"/>
          </ac:picMkLst>
        </pc:picChg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9" creationId="{312E5420-EB5E-5F1D-5031-E50133C27B0C}"/>
          </ac:picMkLst>
        </pc:picChg>
        <pc:picChg chg="add mod">
          <ac:chgData name="Thüss RM, Remi" userId="0a54d0de-b609-4555-b731-bb7267ce5668" providerId="ADAL" clId="{E72219CE-B73F-4070-90C8-A7E2E843E664}" dt="2023-06-02T11:59:21.084" v="175" actId="1076"/>
          <ac:picMkLst>
            <pc:docMk/>
            <pc:sldMk cId="3138485884" sldId="288"/>
            <ac:picMk id="2050" creationId="{5037FDB9-6620-D01C-4E27-6EC94F243272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74116457" sldId="288"/>
        </pc:sldMkLst>
      </pc:sldChg>
      <pc:sldChg chg="modSp add mod">
        <pc:chgData name="Thüss RM, Remi" userId="0a54d0de-b609-4555-b731-bb7267ce5668" providerId="ADAL" clId="{E72219CE-B73F-4070-90C8-A7E2E843E664}" dt="2023-07-11T09:49:59.268" v="600" actId="20577"/>
        <pc:sldMkLst>
          <pc:docMk/>
          <pc:sldMk cId="2321719224" sldId="289"/>
        </pc:sldMkLst>
        <pc:spChg chg="mod">
          <ac:chgData name="Thüss RM, Remi" userId="0a54d0de-b609-4555-b731-bb7267ce5668" providerId="ADAL" clId="{E72219CE-B73F-4070-90C8-A7E2E843E664}" dt="2023-07-11T09:46:10.079" v="482" actId="20577"/>
          <ac:spMkLst>
            <pc:docMk/>
            <pc:sldMk cId="2321719224" sldId="289"/>
            <ac:spMk id="5" creationId="{AF22ADAA-A962-8944-AD14-23A328386956}"/>
          </ac:spMkLst>
        </pc:spChg>
        <pc:spChg chg="mod">
          <ac:chgData name="Thüss RM, Remi" userId="0a54d0de-b609-4555-b731-bb7267ce5668" providerId="ADAL" clId="{E72219CE-B73F-4070-90C8-A7E2E843E664}" dt="2023-07-11T09:49:59.268" v="600" actId="20577"/>
          <ac:spMkLst>
            <pc:docMk/>
            <pc:sldMk cId="2321719224" sldId="289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2T11:59:09.875" v="169"/>
        <pc:sldMkLst>
          <pc:docMk/>
          <pc:sldMk cId="3379967388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578419703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727839948" sldId="290"/>
        </pc:sldMkLst>
      </pc:sldChg>
      <pc:sldChg chg="addSp delSp modSp add mod">
        <pc:chgData name="Thüss RM, Remi" userId="0a54d0de-b609-4555-b731-bb7267ce5668" providerId="ADAL" clId="{E72219CE-B73F-4070-90C8-A7E2E843E664}" dt="2023-07-11T10:03:27.834" v="755"/>
        <pc:sldMkLst>
          <pc:docMk/>
          <pc:sldMk cId="2833777224" sldId="290"/>
        </pc:sldMkLst>
        <pc:spChg chg="mod">
          <ac:chgData name="Thüss RM, Remi" userId="0a54d0de-b609-4555-b731-bb7267ce5668" providerId="ADAL" clId="{E72219CE-B73F-4070-90C8-A7E2E843E664}" dt="2023-07-11T09:46:50.334" v="500" actId="20577"/>
          <ac:spMkLst>
            <pc:docMk/>
            <pc:sldMk cId="2833777224" sldId="290"/>
            <ac:spMk id="5" creationId="{AF22ADAA-A962-8944-AD14-23A328386956}"/>
          </ac:spMkLst>
        </pc:spChg>
        <pc:spChg chg="del">
          <ac:chgData name="Thüss RM, Remi" userId="0a54d0de-b609-4555-b731-bb7267ce5668" providerId="ADAL" clId="{E72219CE-B73F-4070-90C8-A7E2E843E664}" dt="2023-07-11T09:58:16.989" v="728" actId="478"/>
          <ac:spMkLst>
            <pc:docMk/>
            <pc:sldMk cId="2833777224" sldId="290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E72219CE-B73F-4070-90C8-A7E2E843E664}" dt="2023-07-11T09:57:52.909" v="725" actId="22"/>
          <ac:picMkLst>
            <pc:docMk/>
            <pc:sldMk cId="2833777224" sldId="290"/>
            <ac:picMk id="8" creationId="{39005988-9D6C-E2BD-EADB-747C121791D2}"/>
          </ac:picMkLst>
        </pc:picChg>
        <pc:picChg chg="add del mod">
          <ac:chgData name="Thüss RM, Remi" userId="0a54d0de-b609-4555-b731-bb7267ce5668" providerId="ADAL" clId="{E72219CE-B73F-4070-90C8-A7E2E843E664}" dt="2023-07-11T09:58:23.241" v="729" actId="478"/>
          <ac:picMkLst>
            <pc:docMk/>
            <pc:sldMk cId="2833777224" sldId="290"/>
            <ac:picMk id="10" creationId="{1AE3B3F5-4434-07C4-B8E7-D4ACA05E4BCA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2" creationId="{EE65C7CE-3265-D79D-735A-DFDEF358782F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4" creationId="{C1809B82-8068-BD3C-E41D-3D706852A7C5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6" creationId="{B1237BEE-0325-6F83-B617-BF0770210CAF}"/>
          </ac:picMkLst>
        </pc:picChg>
        <pc:picChg chg="add mod">
          <ac:chgData name="Thüss RM, Remi" userId="0a54d0de-b609-4555-b731-bb7267ce5668" providerId="ADAL" clId="{E72219CE-B73F-4070-90C8-A7E2E843E664}" dt="2023-07-11T10:00:16.781" v="739" actId="1076"/>
          <ac:picMkLst>
            <pc:docMk/>
            <pc:sldMk cId="2833777224" sldId="290"/>
            <ac:picMk id="18" creationId="{76D51BE9-7949-C60F-8F08-D00C0651F4CE}"/>
          </ac:picMkLst>
        </pc:picChg>
        <pc:picChg chg="add del mod">
          <ac:chgData name="Thüss RM, Remi" userId="0a54d0de-b609-4555-b731-bb7267ce5668" providerId="ADAL" clId="{E72219CE-B73F-4070-90C8-A7E2E843E664}" dt="2023-07-11T10:03:27.608" v="754" actId="478"/>
          <ac:picMkLst>
            <pc:docMk/>
            <pc:sldMk cId="2833777224" sldId="290"/>
            <ac:picMk id="20" creationId="{ADBB42BB-A3C5-37AE-7E8C-169A3428E0C0}"/>
          </ac:picMkLst>
        </pc:picChg>
        <pc:picChg chg="add del mod">
          <ac:chgData name="Thüss RM, Remi" userId="0a54d0de-b609-4555-b731-bb7267ce5668" providerId="ADAL" clId="{E72219CE-B73F-4070-90C8-A7E2E843E664}" dt="2023-07-11T10:01:45.014" v="744" actId="478"/>
          <ac:picMkLst>
            <pc:docMk/>
            <pc:sldMk cId="2833777224" sldId="290"/>
            <ac:picMk id="21" creationId="{7ADDB547-A38E-C5EF-1E1F-6F477AFDE378}"/>
          </ac:picMkLst>
        </pc:picChg>
        <pc:picChg chg="add mod">
          <ac:chgData name="Thüss RM, Remi" userId="0a54d0de-b609-4555-b731-bb7267ce5668" providerId="ADAL" clId="{E72219CE-B73F-4070-90C8-A7E2E843E664}" dt="2023-07-11T10:03:27.834" v="755"/>
          <ac:picMkLst>
            <pc:docMk/>
            <pc:sldMk cId="2833777224" sldId="290"/>
            <ac:picMk id="22" creationId="{103DEFC5-5E7E-E609-7F55-69CEE9E78EF3}"/>
          </ac:picMkLst>
        </pc:picChg>
      </pc:sldChg>
      <pc:sldChg chg="modSp add mod">
        <pc:chgData name="Thüss RM, Remi" userId="0a54d0de-b609-4555-b731-bb7267ce5668" providerId="ADAL" clId="{E72219CE-B73F-4070-90C8-A7E2E843E664}" dt="2023-07-11T09:51:18.375" v="711" actId="20577"/>
        <pc:sldMkLst>
          <pc:docMk/>
          <pc:sldMk cId="2502094871" sldId="291"/>
        </pc:sldMkLst>
        <pc:spChg chg="mod">
          <ac:chgData name="Thüss RM, Remi" userId="0a54d0de-b609-4555-b731-bb7267ce5668" providerId="ADAL" clId="{E72219CE-B73F-4070-90C8-A7E2E843E664}" dt="2023-07-11T09:51:18.375" v="711" actId="20577"/>
          <ac:spMkLst>
            <pc:docMk/>
            <pc:sldMk cId="2502094871" sldId="291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4037105581" sldId="29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22673347" sldId="292"/>
        </pc:sldMkLst>
      </pc:sldChg>
      <pc:sldChg chg="addSp delSp modSp add mod">
        <pc:chgData name="Thüss RM, Remi" userId="0a54d0de-b609-4555-b731-bb7267ce5668" providerId="ADAL" clId="{E72219CE-B73F-4070-90C8-A7E2E843E664}" dt="2023-07-11T09:57:10.333" v="723" actId="1076"/>
        <pc:sldMkLst>
          <pc:docMk/>
          <pc:sldMk cId="2869681269" sldId="292"/>
        </pc:sldMkLst>
        <pc:spChg chg="del">
          <ac:chgData name="Thüss RM, Remi" userId="0a54d0de-b609-4555-b731-bb7267ce5668" providerId="ADAL" clId="{E72219CE-B73F-4070-90C8-A7E2E843E664}" dt="2023-07-11T09:51:25.525" v="713" actId="478"/>
          <ac:spMkLst>
            <pc:docMk/>
            <pc:sldMk cId="2869681269" sldId="292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72219CE-B73F-4070-90C8-A7E2E843E664}" dt="2023-07-11T09:56:08.061" v="716"/>
          <ac:spMkLst>
            <pc:docMk/>
            <pc:sldMk cId="2869681269" sldId="292"/>
            <ac:spMk id="8" creationId="{5D835736-7616-2F9F-12BA-B34AA9CFEF81}"/>
          </ac:spMkLst>
        </pc:spChg>
        <pc:spChg chg="add del mod">
          <ac:chgData name="Thüss RM, Remi" userId="0a54d0de-b609-4555-b731-bb7267ce5668" providerId="ADAL" clId="{E72219CE-B73F-4070-90C8-A7E2E843E664}" dt="2023-07-11T09:57:00.787" v="719" actId="478"/>
          <ac:spMkLst>
            <pc:docMk/>
            <pc:sldMk cId="2869681269" sldId="292"/>
            <ac:spMk id="9" creationId="{4A741A9F-437C-8ADA-7330-42E13C6427A5}"/>
          </ac:spMkLst>
        </pc:spChg>
        <pc:picChg chg="add mod">
          <ac:chgData name="Thüss RM, Remi" userId="0a54d0de-b609-4555-b731-bb7267ce5668" providerId="ADAL" clId="{E72219CE-B73F-4070-90C8-A7E2E843E664}" dt="2023-07-11T09:57:10.333" v="723" actId="1076"/>
          <ac:picMkLst>
            <pc:docMk/>
            <pc:sldMk cId="2869681269" sldId="292"/>
            <ac:picMk id="11" creationId="{07B13EA6-EEF6-FA77-6D92-E0F4D326612D}"/>
          </ac:picMkLst>
        </pc:picChg>
        <pc:picChg chg="add del mod">
          <ac:chgData name="Thüss RM, Remi" userId="0a54d0de-b609-4555-b731-bb7267ce5668" providerId="ADAL" clId="{E72219CE-B73F-4070-90C8-A7E2E843E664}" dt="2023-07-11T09:57:01.768" v="720" actId="478"/>
          <ac:picMkLst>
            <pc:docMk/>
            <pc:sldMk cId="2869681269" sldId="292"/>
            <ac:picMk id="1026" creationId="{18ECF500-AE63-4045-770C-B3A0175D167D}"/>
          </ac:picMkLst>
        </pc:picChg>
        <pc:picChg chg="add del mod">
          <ac:chgData name="Thüss RM, Remi" userId="0a54d0de-b609-4555-b731-bb7267ce5668" providerId="ADAL" clId="{E72219CE-B73F-4070-90C8-A7E2E843E664}" dt="2023-07-11T09:56:10.416" v="718" actId="478"/>
          <ac:picMkLst>
            <pc:docMk/>
            <pc:sldMk cId="2869681269" sldId="292"/>
            <ac:picMk id="1028" creationId="{0D84CBEC-7EB9-97BF-0D56-F9AE7F810298}"/>
          </ac:picMkLst>
        </pc:picChg>
      </pc:sldChg>
      <pc:sldChg chg="addSp modSp add mod">
        <pc:chgData name="Thüss RM, Remi" userId="0a54d0de-b609-4555-b731-bb7267ce5668" providerId="ADAL" clId="{E72219CE-B73F-4070-90C8-A7E2E843E664}" dt="2023-07-11T10:03:24.260" v="753" actId="1076"/>
        <pc:sldMkLst>
          <pc:docMk/>
          <pc:sldMk cId="1801613663" sldId="293"/>
        </pc:sldMkLst>
        <pc:picChg chg="add mod">
          <ac:chgData name="Thüss RM, Remi" userId="0a54d0de-b609-4555-b731-bb7267ce5668" providerId="ADAL" clId="{E72219CE-B73F-4070-90C8-A7E2E843E664}" dt="2023-07-11T10:03:19.428" v="752" actId="1076"/>
          <ac:picMkLst>
            <pc:docMk/>
            <pc:sldMk cId="1801613663" sldId="293"/>
            <ac:picMk id="7" creationId="{BB418F3C-FBDF-1CCA-5309-4AF9FD0681D0}"/>
          </ac:picMkLst>
        </pc:picChg>
        <pc:picChg chg="add mod">
          <ac:chgData name="Thüss RM, Remi" userId="0a54d0de-b609-4555-b731-bb7267ce5668" providerId="ADAL" clId="{E72219CE-B73F-4070-90C8-A7E2E843E664}" dt="2023-07-11T10:03:24.260" v="753" actId="1076"/>
          <ac:picMkLst>
            <pc:docMk/>
            <pc:sldMk cId="1801613663" sldId="293"/>
            <ac:picMk id="9" creationId="{E3E146EF-3FF7-A42A-32B9-82DE5A8C56EA}"/>
          </ac:picMkLst>
        </pc:picChg>
        <pc:picChg chg="mod">
          <ac:chgData name="Thüss RM, Remi" userId="0a54d0de-b609-4555-b731-bb7267ce5668" providerId="ADAL" clId="{E72219CE-B73F-4070-90C8-A7E2E843E664}" dt="2023-07-11T10:03:17.453" v="751" actId="1076"/>
          <ac:picMkLst>
            <pc:docMk/>
            <pc:sldMk cId="1801613663" sldId="293"/>
            <ac:picMk id="20" creationId="{ADBB42BB-A3C5-37AE-7E8C-169A3428E0C0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446110571" sldId="293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430671990" sldId="29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374863559" sldId="295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614033040" sldId="296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658837546" sldId="297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803537031" sldId="298"/>
        </pc:sldMkLst>
      </pc:sldChg>
    </pc:docChg>
  </pc:docChgLst>
  <pc:docChgLst>
    <pc:chgData name="Thüss RM, Remi" userId="0a54d0de-b609-4555-b731-bb7267ce5668" providerId="ADAL" clId="{C6A8E3D9-2F7F-4E84-AD86-A649DE32871D}"/>
    <pc:docChg chg="custSel addSld delSld modSld sldOrd">
      <pc:chgData name="Thüss RM, Remi" userId="0a54d0de-b609-4555-b731-bb7267ce5668" providerId="ADAL" clId="{C6A8E3D9-2F7F-4E84-AD86-A649DE32871D}" dt="2024-04-12T07:02:12.602" v="135" actId="20577"/>
      <pc:docMkLst>
        <pc:docMk/>
      </pc:docMkLst>
      <pc:sldChg chg="addSp delSp modSp add mod ord">
        <pc:chgData name="Thüss RM, Remi" userId="0a54d0de-b609-4555-b731-bb7267ce5668" providerId="ADAL" clId="{C6A8E3D9-2F7F-4E84-AD86-A649DE32871D}" dt="2024-04-12T06:56:57.994" v="9" actId="1076"/>
        <pc:sldMkLst>
          <pc:docMk/>
          <pc:sldMk cId="2105958120" sldId="321"/>
        </pc:sldMkLst>
        <pc:spChg chg="del">
          <ac:chgData name="Thüss RM, Remi" userId="0a54d0de-b609-4555-b731-bb7267ce5668" providerId="ADAL" clId="{C6A8E3D9-2F7F-4E84-AD86-A649DE32871D}" dt="2024-04-12T06:56:24.361" v="3" actId="478"/>
          <ac:spMkLst>
            <pc:docMk/>
            <pc:sldMk cId="2105958120" sldId="321"/>
            <ac:spMk id="6" creationId="{238DCE68-8BA0-CCA6-6958-117FA9FBAD6E}"/>
          </ac:spMkLst>
        </pc:spChg>
        <pc:spChg chg="add del mod">
          <ac:chgData name="Thüss RM, Remi" userId="0a54d0de-b609-4555-b731-bb7267ce5668" providerId="ADAL" clId="{C6A8E3D9-2F7F-4E84-AD86-A649DE32871D}" dt="2024-04-12T06:56:27.690" v="4" actId="478"/>
          <ac:spMkLst>
            <pc:docMk/>
            <pc:sldMk cId="2105958120" sldId="321"/>
            <ac:spMk id="8" creationId="{0398E44C-EB6C-A777-4560-89DC02187A72}"/>
          </ac:spMkLst>
        </pc:spChg>
        <pc:picChg chg="add mod">
          <ac:chgData name="Thüss RM, Remi" userId="0a54d0de-b609-4555-b731-bb7267ce5668" providerId="ADAL" clId="{C6A8E3D9-2F7F-4E84-AD86-A649DE32871D}" dt="2024-04-12T06:56:57.994" v="9" actId="1076"/>
          <ac:picMkLst>
            <pc:docMk/>
            <pc:sldMk cId="2105958120" sldId="321"/>
            <ac:picMk id="10" creationId="{3A02D559-3498-8648-E098-FB6693D51B32}"/>
          </ac:picMkLst>
        </pc:picChg>
      </pc:sldChg>
      <pc:sldChg chg="add del">
        <pc:chgData name="Thüss RM, Remi" userId="0a54d0de-b609-4555-b731-bb7267ce5668" providerId="ADAL" clId="{C6A8E3D9-2F7F-4E84-AD86-A649DE32871D}" dt="2024-04-12T06:56:29.564" v="6"/>
        <pc:sldMkLst>
          <pc:docMk/>
          <pc:sldMk cId="439924042" sldId="322"/>
        </pc:sldMkLst>
      </pc:sldChg>
      <pc:sldChg chg="modSp add mod">
        <pc:chgData name="Thüss RM, Remi" userId="0a54d0de-b609-4555-b731-bb7267ce5668" providerId="ADAL" clId="{C6A8E3D9-2F7F-4E84-AD86-A649DE32871D}" dt="2024-04-12T06:59:24.155" v="78" actId="20577"/>
        <pc:sldMkLst>
          <pc:docMk/>
          <pc:sldMk cId="1832706241" sldId="322"/>
        </pc:sldMkLst>
        <pc:spChg chg="mod">
          <ac:chgData name="Thüss RM, Remi" userId="0a54d0de-b609-4555-b731-bb7267ce5668" providerId="ADAL" clId="{C6A8E3D9-2F7F-4E84-AD86-A649DE32871D}" dt="2024-04-12T06:59:24.155" v="78" actId="20577"/>
          <ac:spMkLst>
            <pc:docMk/>
            <pc:sldMk cId="1832706241" sldId="322"/>
            <ac:spMk id="8" creationId="{96DE0CD4-AEF0-9BCC-CFF1-767FE9A48F49}"/>
          </ac:spMkLst>
        </pc:spChg>
      </pc:sldChg>
      <pc:sldChg chg="modSp add mod ord">
        <pc:chgData name="Thüss RM, Remi" userId="0a54d0de-b609-4555-b731-bb7267ce5668" providerId="ADAL" clId="{C6A8E3D9-2F7F-4E84-AD86-A649DE32871D}" dt="2024-04-12T07:02:12.602" v="135" actId="20577"/>
        <pc:sldMkLst>
          <pc:docMk/>
          <pc:sldMk cId="3814382407" sldId="323"/>
        </pc:sldMkLst>
        <pc:spChg chg="mod">
          <ac:chgData name="Thüss RM, Remi" userId="0a54d0de-b609-4555-b731-bb7267ce5668" providerId="ADAL" clId="{C6A8E3D9-2F7F-4E84-AD86-A649DE32871D}" dt="2024-04-12T07:02:12.602" v="135" actId="20577"/>
          <ac:spMkLst>
            <pc:docMk/>
            <pc:sldMk cId="3814382407" sldId="323"/>
            <ac:spMk id="9" creationId="{6CD20EE7-5E7C-7589-7F34-AA5B44537FAC}"/>
          </ac:spMkLst>
        </pc:spChg>
      </pc:sldChg>
    </pc:docChg>
  </pc:docChgLst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ED22D0A9-5E6D-4F07-AB23-C48AC725C60B}"/>
    <pc:docChg chg="undo custSel addSld modSld sldOrd">
      <pc:chgData name="Thüss RM, Remi" userId="0a54d0de-b609-4555-b731-bb7267ce5668" providerId="ADAL" clId="{ED22D0A9-5E6D-4F07-AB23-C48AC725C60B}" dt="2023-05-26T11:10:38.768" v="1266" actId="14100"/>
      <pc:docMkLst>
        <pc:docMk/>
      </pc:docMkLst>
      <pc:sldChg chg="modSp mod">
        <pc:chgData name="Thüss RM, Remi" userId="0a54d0de-b609-4555-b731-bb7267ce5668" providerId="ADAL" clId="{ED22D0A9-5E6D-4F07-AB23-C48AC725C60B}" dt="2023-05-15T09:35:45.314" v="97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D22D0A9-5E6D-4F07-AB23-C48AC725C60B}" dt="2023-05-15T09:35:45.314" v="97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 ord">
        <pc:chgData name="Thüss RM, Remi" userId="0a54d0de-b609-4555-b731-bb7267ce5668" providerId="ADAL" clId="{ED22D0A9-5E6D-4F07-AB23-C48AC725C60B}" dt="2023-05-11T13:43:13.744" v="2"/>
        <pc:sldMkLst>
          <pc:docMk/>
          <pc:sldMk cId="1579076053" sldId="279"/>
        </pc:sldMkLst>
      </pc:sldChg>
      <pc:sldChg chg="addSp delSp modSp add mod">
        <pc:chgData name="Thüss RM, Remi" userId="0a54d0de-b609-4555-b731-bb7267ce5668" providerId="ADAL" clId="{ED22D0A9-5E6D-4F07-AB23-C48AC725C60B}" dt="2023-05-26T07:12:46.434" v="244" actId="122"/>
        <pc:sldMkLst>
          <pc:docMk/>
          <pc:sldMk cId="2131517447" sldId="280"/>
        </pc:sldMkLst>
        <pc:spChg chg="mod">
          <ac:chgData name="Thüss RM, Remi" userId="0a54d0de-b609-4555-b731-bb7267ce5668" providerId="ADAL" clId="{ED22D0A9-5E6D-4F07-AB23-C48AC725C60B}" dt="2023-05-26T07:07:06.496" v="107" actId="20577"/>
          <ac:spMkLst>
            <pc:docMk/>
            <pc:sldMk cId="2131517447" sldId="280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07:09.339" v="108" actId="478"/>
          <ac:spMkLst>
            <pc:docMk/>
            <pc:sldMk cId="2131517447" sldId="280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D22D0A9-5E6D-4F07-AB23-C48AC725C60B}" dt="2023-05-26T07:11:07.311" v="126"/>
          <ac:spMkLst>
            <pc:docMk/>
            <pc:sldMk cId="2131517447" sldId="280"/>
            <ac:spMk id="8" creationId="{41BEA3D3-2A2E-0A8E-EA09-FFC0618E28EC}"/>
          </ac:spMkLst>
        </pc:spChg>
        <pc:spChg chg="add del mod">
          <ac:chgData name="Thüss RM, Remi" userId="0a54d0de-b609-4555-b731-bb7267ce5668" providerId="ADAL" clId="{ED22D0A9-5E6D-4F07-AB23-C48AC725C60B}" dt="2023-05-26T07:11:06.188" v="125"/>
          <ac:spMkLst>
            <pc:docMk/>
            <pc:sldMk cId="2131517447" sldId="280"/>
            <ac:spMk id="9" creationId="{E3A103B9-A128-B418-9138-BD0EAD0900E3}"/>
          </ac:spMkLst>
        </pc:spChg>
        <pc:spChg chg="add del mod">
          <ac:chgData name="Thüss RM, Remi" userId="0a54d0de-b609-4555-b731-bb7267ce5668" providerId="ADAL" clId="{ED22D0A9-5E6D-4F07-AB23-C48AC725C60B}" dt="2023-05-26T07:11:20.860" v="127" actId="478"/>
          <ac:spMkLst>
            <pc:docMk/>
            <pc:sldMk cId="2131517447" sldId="280"/>
            <ac:spMk id="10" creationId="{31331E3E-48C2-C299-309A-B01E05628076}"/>
          </ac:spMkLst>
        </pc:spChg>
        <pc:spChg chg="add del mod">
          <ac:chgData name="Thüss RM, Remi" userId="0a54d0de-b609-4555-b731-bb7267ce5668" providerId="ADAL" clId="{ED22D0A9-5E6D-4F07-AB23-C48AC725C60B}" dt="2023-05-26T07:11:23.944" v="128" actId="478"/>
          <ac:spMkLst>
            <pc:docMk/>
            <pc:sldMk cId="2131517447" sldId="280"/>
            <ac:spMk id="12" creationId="{EA20858B-C9A1-1598-17C1-57AD4F06B37F}"/>
          </ac:spMkLst>
        </pc:spChg>
        <pc:spChg chg="add mod">
          <ac:chgData name="Thüss RM, Remi" userId="0a54d0de-b609-4555-b731-bb7267ce5668" providerId="ADAL" clId="{ED22D0A9-5E6D-4F07-AB23-C48AC725C60B}" dt="2023-05-26T07:12:46.434" v="244" actId="122"/>
          <ac:spMkLst>
            <pc:docMk/>
            <pc:sldMk cId="2131517447" sldId="280"/>
            <ac:spMk id="13" creationId="{AACB48B9-62D7-4083-3A21-B8500B564CE1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3:29.582" v="474" actId="478"/>
        <pc:sldMkLst>
          <pc:docMk/>
          <pc:sldMk cId="2927852642" sldId="281"/>
        </pc:sldMkLst>
        <pc:spChg chg="mod">
          <ac:chgData name="Thüss RM, Remi" userId="0a54d0de-b609-4555-b731-bb7267ce5668" providerId="ADAL" clId="{ED22D0A9-5E6D-4F07-AB23-C48AC725C60B}" dt="2023-05-26T07:07:30.831" v="116"/>
          <ac:spMkLst>
            <pc:docMk/>
            <pc:sldMk cId="2927852642" sldId="281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6" creationId="{93B6C685-C7CE-3509-36FA-060E869679CE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7" creationId="{8B011813-0661-9AA3-ED76-F52B9AE591B4}"/>
          </ac:spMkLst>
        </pc:spChg>
        <pc:spChg chg="mod">
          <ac:chgData name="Thüss RM, Remi" userId="0a54d0de-b609-4555-b731-bb7267ce5668" providerId="ADAL" clId="{ED22D0A9-5E6D-4F07-AB23-C48AC725C60B}" dt="2023-05-26T07:32:27.736" v="433" actId="14100"/>
          <ac:spMkLst>
            <pc:docMk/>
            <pc:sldMk cId="2927852642" sldId="281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5:18.728" v="478" actId="1076"/>
        <pc:sldMkLst>
          <pc:docMk/>
          <pc:sldMk cId="1302444674" sldId="282"/>
        </pc:sldMkLst>
        <pc:spChg chg="mod">
          <ac:chgData name="Thüss RM, Remi" userId="0a54d0de-b609-4555-b731-bb7267ce5668" providerId="ADAL" clId="{ED22D0A9-5E6D-4F07-AB23-C48AC725C60B}" dt="2023-05-26T07:07:37.774" v="117"/>
          <ac:spMkLst>
            <pc:docMk/>
            <pc:sldMk cId="1302444674" sldId="282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35:15.155" v="477" actId="478"/>
          <ac:spMkLst>
            <pc:docMk/>
            <pc:sldMk cId="1302444674" sldId="282"/>
            <ac:spMk id="8" creationId="{41BEA3D3-2A2E-0A8E-EA09-FFC0618E28EC}"/>
          </ac:spMkLst>
        </pc:spChg>
        <pc:picChg chg="add mod">
          <ac:chgData name="Thüss RM, Remi" userId="0a54d0de-b609-4555-b731-bb7267ce5668" providerId="ADAL" clId="{ED22D0A9-5E6D-4F07-AB23-C48AC725C60B}" dt="2023-05-26T07:35:18.728" v="478" actId="1076"/>
          <ac:picMkLst>
            <pc:docMk/>
            <pc:sldMk cId="1302444674" sldId="282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07.350" v="808"/>
        <pc:sldMkLst>
          <pc:docMk/>
          <pc:sldMk cId="1047288522" sldId="283"/>
        </pc:sldMkLst>
        <pc:spChg chg="mod">
          <ac:chgData name="Thüss RM, Remi" userId="0a54d0de-b609-4555-b731-bb7267ce5668" providerId="ADAL" clId="{ED22D0A9-5E6D-4F07-AB23-C48AC725C60B}" dt="2023-05-26T07:07:45.093" v="119" actId="20577"/>
          <ac:spMkLst>
            <pc:docMk/>
            <pc:sldMk cId="1047288522" sldId="28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07.350" v="808"/>
          <ac:spMkLst>
            <pc:docMk/>
            <pc:sldMk cId="1047288522" sldId="283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40:20.683" v="870" actId="20577"/>
        <pc:sldMkLst>
          <pc:docMk/>
          <pc:sldMk cId="2950995352" sldId="284"/>
        </pc:sldMkLst>
        <pc:spChg chg="mod">
          <ac:chgData name="Thüss RM, Remi" userId="0a54d0de-b609-4555-b731-bb7267ce5668" providerId="ADAL" clId="{ED22D0A9-5E6D-4F07-AB23-C48AC725C60B}" dt="2023-05-26T07:07:56.225" v="120"/>
          <ac:spMkLst>
            <pc:docMk/>
            <pc:sldMk cId="2950995352" sldId="284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40:20.683" v="870" actId="20577"/>
          <ac:spMkLst>
            <pc:docMk/>
            <pc:sldMk cId="2950995352" sldId="284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6:22" v="1129" actId="27636"/>
        <pc:sldMkLst>
          <pc:docMk/>
          <pc:sldMk cId="3335863697" sldId="285"/>
        </pc:sldMkLst>
        <pc:spChg chg="mod">
          <ac:chgData name="Thüss RM, Remi" userId="0a54d0de-b609-4555-b731-bb7267ce5668" providerId="ADAL" clId="{ED22D0A9-5E6D-4F07-AB23-C48AC725C60B}" dt="2023-05-26T07:08:05.220" v="121"/>
          <ac:spMkLst>
            <pc:docMk/>
            <pc:sldMk cId="3335863697" sldId="285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10:48:14.938" v="1004" actId="478"/>
          <ac:spMkLst>
            <pc:docMk/>
            <pc:sldMk cId="3335863697" sldId="285"/>
            <ac:spMk id="6" creationId="{3DE72521-ECE9-6266-64CA-6C88331AD23C}"/>
          </ac:spMkLst>
        </pc:spChg>
        <pc:spChg chg="add mod">
          <ac:chgData name="Thüss RM, Remi" userId="0a54d0de-b609-4555-b731-bb7267ce5668" providerId="ADAL" clId="{ED22D0A9-5E6D-4F07-AB23-C48AC725C60B}" dt="2023-05-26T10:48:23.200" v="1006" actId="1076"/>
          <ac:spMkLst>
            <pc:docMk/>
            <pc:sldMk cId="3335863697" sldId="28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6:22" v="1129" actId="27636"/>
          <ac:spMkLst>
            <pc:docMk/>
            <pc:sldMk cId="3335863697" sldId="28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8:32.728" v="1008" actId="1076"/>
          <ac:spMkLst>
            <pc:docMk/>
            <pc:sldMk cId="3335863697" sldId="285"/>
            <ac:spMk id="9" creationId="{4C10D7A9-5C06-5EE6-95D6-537CC9AD1D24}"/>
          </ac:spMkLst>
        </pc:spChg>
      </pc:sldChg>
      <pc:sldChg chg="modSp add mod">
        <pc:chgData name="Thüss RM, Remi" userId="0a54d0de-b609-4555-b731-bb7267ce5668" providerId="ADAL" clId="{ED22D0A9-5E6D-4F07-AB23-C48AC725C60B}" dt="2023-05-26T10:52:15.445" v="1103" actId="20577"/>
        <pc:sldMkLst>
          <pc:docMk/>
          <pc:sldMk cId="3771647021" sldId="286"/>
        </pc:sldMkLst>
        <pc:spChg chg="mod">
          <ac:chgData name="Thüss RM, Remi" userId="0a54d0de-b609-4555-b731-bb7267ce5668" providerId="ADAL" clId="{ED22D0A9-5E6D-4F07-AB23-C48AC725C60B}" dt="2023-05-26T07:08:10.637" v="122"/>
          <ac:spMkLst>
            <pc:docMk/>
            <pc:sldMk cId="3771647021" sldId="286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52:15.445" v="1103" actId="20577"/>
          <ac:spMkLst>
            <pc:docMk/>
            <pc:sldMk cId="3771647021" sldId="286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06:32.795" v="1239" actId="20577"/>
        <pc:sldMkLst>
          <pc:docMk/>
          <pc:sldMk cId="3886582072" sldId="287"/>
        </pc:sldMkLst>
        <pc:spChg chg="mod">
          <ac:chgData name="Thüss RM, Remi" userId="0a54d0de-b609-4555-b731-bb7267ce5668" providerId="ADAL" clId="{ED22D0A9-5E6D-4F07-AB23-C48AC725C60B}" dt="2023-05-26T07:08:15.426" v="123"/>
          <ac:spMkLst>
            <pc:docMk/>
            <pc:sldMk cId="3886582072" sldId="28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ED22D0A9-5E6D-4F07-AB23-C48AC725C60B}" dt="2023-05-26T11:06:32.795" v="1239" actId="20577"/>
          <ac:spMkLst>
            <pc:docMk/>
            <pc:sldMk cId="3886582072" sldId="287"/>
            <ac:spMk id="6" creationId="{F68C5FCA-8F43-F140-955E-CC1A49D08C8A}"/>
          </ac:spMkLst>
        </pc:spChg>
        <pc:spChg chg="del">
          <ac:chgData name="Thüss RM, Remi" userId="0a54d0de-b609-4555-b731-bb7267ce5668" providerId="ADAL" clId="{ED22D0A9-5E6D-4F07-AB23-C48AC725C60B}" dt="2023-05-26T11:04:53.127" v="1134" actId="478"/>
          <ac:spMkLst>
            <pc:docMk/>
            <pc:sldMk cId="3886582072" sldId="287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29:32.055" v="369"/>
        <pc:sldMkLst>
          <pc:docMk/>
          <pc:sldMk cId="3874116457" sldId="288"/>
        </pc:sldMkLst>
        <pc:spChg chg="add mod">
          <ac:chgData name="Thüss RM, Remi" userId="0a54d0de-b609-4555-b731-bb7267ce5668" providerId="ADAL" clId="{ED22D0A9-5E6D-4F07-AB23-C48AC725C60B}" dt="2023-05-26T07:29:32.055" v="369"/>
          <ac:spMkLst>
            <pc:docMk/>
            <pc:sldMk cId="3874116457" sldId="288"/>
            <ac:spMk id="6" creationId="{76FF83B6-D611-8160-93E5-E50763F4D318}"/>
          </ac:spMkLst>
        </pc:spChg>
        <pc:spChg chg="del">
          <ac:chgData name="Thüss RM, Remi" userId="0a54d0de-b609-4555-b731-bb7267ce5668" providerId="ADAL" clId="{ED22D0A9-5E6D-4F07-AB23-C48AC725C60B}" dt="2023-05-26T07:12:58.164" v="246" actId="478"/>
          <ac:spMkLst>
            <pc:docMk/>
            <pc:sldMk cId="3874116457" sldId="288"/>
            <ac:spMk id="13" creationId="{AACB48B9-62D7-4083-3A21-B8500B564CE1}"/>
          </ac:spMkLst>
        </pc:spChg>
      </pc:sldChg>
      <pc:sldChg chg="addSp delSp add mod">
        <pc:chgData name="Thüss RM, Remi" userId="0a54d0de-b609-4555-b731-bb7267ce5668" providerId="ADAL" clId="{ED22D0A9-5E6D-4F07-AB23-C48AC725C60B}" dt="2023-05-26T07:33:25.544" v="473" actId="478"/>
        <pc:sldMkLst>
          <pc:docMk/>
          <pc:sldMk cId="3578419703" sldId="289"/>
        </pc:sldMkLst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6" creationId="{93B6C685-C7CE-3509-36FA-060E869679CE}"/>
          </ac:spMkLst>
        </pc:spChg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7" creationId="{8B011813-0661-9AA3-ED76-F52B9AE591B4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9:34.239" v="533" actId="1076"/>
        <pc:sldMkLst>
          <pc:docMk/>
          <pc:sldMk cId="727839948" sldId="290"/>
        </pc:sldMkLst>
        <pc:spChg chg="add mod">
          <ac:chgData name="Thüss RM, Remi" userId="0a54d0de-b609-4555-b731-bb7267ce5668" providerId="ADAL" clId="{ED22D0A9-5E6D-4F07-AB23-C48AC725C60B}" dt="2023-05-26T07:38:00.564" v="529" actId="1076"/>
          <ac:spMkLst>
            <pc:docMk/>
            <pc:sldMk cId="727839948" sldId="290"/>
            <ac:spMk id="6" creationId="{96DA0FC4-1DE3-C79A-87E9-62F0639F9EC8}"/>
          </ac:spMkLst>
        </pc:spChg>
        <pc:spChg chg="add mod">
          <ac:chgData name="Thüss RM, Remi" userId="0a54d0de-b609-4555-b731-bb7267ce5668" providerId="ADAL" clId="{ED22D0A9-5E6D-4F07-AB23-C48AC725C60B}" dt="2023-05-26T07:38:23.061" v="531" actId="1076"/>
          <ac:spMkLst>
            <pc:docMk/>
            <pc:sldMk cId="727839948" sldId="290"/>
            <ac:spMk id="8" creationId="{91F3B9CD-2EBE-5ADB-5927-8B829284043B}"/>
          </ac:spMkLst>
        </pc:spChg>
        <pc:spChg chg="add mod">
          <ac:chgData name="Thüss RM, Remi" userId="0a54d0de-b609-4555-b731-bb7267ce5668" providerId="ADAL" clId="{ED22D0A9-5E6D-4F07-AB23-C48AC725C60B}" dt="2023-05-26T07:39:34.239" v="533" actId="1076"/>
          <ac:spMkLst>
            <pc:docMk/>
            <pc:sldMk cId="727839948" sldId="290"/>
            <ac:spMk id="9" creationId="{EDE15DD6-7689-F87B-C070-B62AD275D492}"/>
          </ac:spMkLst>
        </pc:spChg>
        <pc:picChg chg="del">
          <ac:chgData name="Thüss RM, Remi" userId="0a54d0de-b609-4555-b731-bb7267ce5668" providerId="ADAL" clId="{ED22D0A9-5E6D-4F07-AB23-C48AC725C60B}" dt="2023-05-26T07:35:30.191" v="480" actId="478"/>
          <ac:picMkLst>
            <pc:docMk/>
            <pc:sldMk cId="727839948" sldId="290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13.962" v="810"/>
        <pc:sldMkLst>
          <pc:docMk/>
          <pc:sldMk cId="4037105581" sldId="291"/>
        </pc:sldMkLst>
        <pc:spChg chg="mod">
          <ac:chgData name="Thüss RM, Remi" userId="0a54d0de-b609-4555-b731-bb7267ce5668" providerId="ADAL" clId="{ED22D0A9-5E6D-4F07-AB23-C48AC725C60B}" dt="2023-05-26T07:46:15.611" v="664" actId="20577"/>
          <ac:spMkLst>
            <pc:docMk/>
            <pc:sldMk cId="4037105581" sldId="291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3.962" v="810"/>
          <ac:spMkLst>
            <pc:docMk/>
            <pc:sldMk cId="4037105581" sldId="291"/>
            <ac:spMk id="8" creationId="{41BEA3D3-2A2E-0A8E-EA09-FFC0618E28EC}"/>
          </ac:spMkLst>
        </pc:spChg>
      </pc:sldChg>
      <pc:sldChg chg="modSp add mod ord">
        <pc:chgData name="Thüss RM, Remi" userId="0a54d0de-b609-4555-b731-bb7267ce5668" providerId="ADAL" clId="{ED22D0A9-5E6D-4F07-AB23-C48AC725C60B}" dt="2023-05-26T10:35:10.800" v="809"/>
        <pc:sldMkLst>
          <pc:docMk/>
          <pc:sldMk cId="222673347" sldId="292"/>
        </pc:sldMkLst>
        <pc:spChg chg="mod">
          <ac:chgData name="Thüss RM, Remi" userId="0a54d0de-b609-4555-b731-bb7267ce5668" providerId="ADAL" clId="{ED22D0A9-5E6D-4F07-AB23-C48AC725C60B}" dt="2023-05-26T10:35:10.800" v="809"/>
          <ac:spMkLst>
            <pc:docMk/>
            <pc:sldMk cId="222673347" sldId="292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35:17.016" v="811"/>
        <pc:sldMkLst>
          <pc:docMk/>
          <pc:sldMk cId="2446110571" sldId="293"/>
        </pc:sldMkLst>
        <pc:spChg chg="mod">
          <ac:chgData name="Thüss RM, Remi" userId="0a54d0de-b609-4555-b731-bb7267ce5668" providerId="ADAL" clId="{ED22D0A9-5E6D-4F07-AB23-C48AC725C60B}" dt="2023-05-26T07:46:08.733" v="659" actId="20577"/>
          <ac:spMkLst>
            <pc:docMk/>
            <pc:sldMk cId="2446110571" sldId="29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7.016" v="811"/>
          <ac:spMkLst>
            <pc:docMk/>
            <pc:sldMk cId="2446110571" sldId="293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43:51.431" v="915" actId="1036"/>
        <pc:sldMkLst>
          <pc:docMk/>
          <pc:sldMk cId="1430671990" sldId="294"/>
        </pc:sldMkLst>
        <pc:spChg chg="add mod">
          <ac:chgData name="Thüss RM, Remi" userId="0a54d0de-b609-4555-b731-bb7267ce5668" providerId="ADAL" clId="{ED22D0A9-5E6D-4F07-AB23-C48AC725C60B}" dt="2023-05-26T10:43:18.714" v="891" actId="14100"/>
          <ac:spMkLst>
            <pc:docMk/>
            <pc:sldMk cId="1430671990" sldId="294"/>
            <ac:spMk id="6" creationId="{767CC214-ABB2-20E1-E94D-0D699DDABE35}"/>
          </ac:spMkLst>
        </pc:spChg>
        <pc:spChg chg="add mod">
          <ac:chgData name="Thüss RM, Remi" userId="0a54d0de-b609-4555-b731-bb7267ce5668" providerId="ADAL" clId="{ED22D0A9-5E6D-4F07-AB23-C48AC725C60B}" dt="2023-05-26T10:43:29.894" v="894" actId="1076"/>
          <ac:spMkLst>
            <pc:docMk/>
            <pc:sldMk cId="1430671990" sldId="294"/>
            <ac:spMk id="7" creationId="{674D69A4-43CE-C02A-44D8-EEF30FEA6DF2}"/>
          </ac:spMkLst>
        </pc:spChg>
        <pc:spChg chg="del mod">
          <ac:chgData name="Thüss RM, Remi" userId="0a54d0de-b609-4555-b731-bb7267ce5668" providerId="ADAL" clId="{ED22D0A9-5E6D-4F07-AB23-C48AC725C60B}" dt="2023-05-26T10:43:01.145" v="886" actId="478"/>
          <ac:spMkLst>
            <pc:docMk/>
            <pc:sldMk cId="1430671990" sldId="294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3:51.431" v="915" actId="1036"/>
          <ac:spMkLst>
            <pc:docMk/>
            <pc:sldMk cId="1430671990" sldId="294"/>
            <ac:spMk id="9" creationId="{FDFE468F-56ED-C08F-4171-1E7E7002DC64}"/>
          </ac:spMkLst>
        </pc:spChg>
        <pc:spChg chg="add del mod">
          <ac:chgData name="Thüss RM, Remi" userId="0a54d0de-b609-4555-b731-bb7267ce5668" providerId="ADAL" clId="{ED22D0A9-5E6D-4F07-AB23-C48AC725C60B}" dt="2023-05-26T10:43:04.267" v="887" actId="478"/>
          <ac:spMkLst>
            <pc:docMk/>
            <pc:sldMk cId="1430671990" sldId="294"/>
            <ac:spMk id="11" creationId="{DA3D4011-27A6-625E-909F-41B1584DBFE5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7:01.456" v="1133" actId="27636"/>
        <pc:sldMkLst>
          <pc:docMk/>
          <pc:sldMk cId="2374863559" sldId="295"/>
        </pc:sldMkLst>
        <pc:spChg chg="del mod">
          <ac:chgData name="Thüss RM, Remi" userId="0a54d0de-b609-4555-b731-bb7267ce5668" providerId="ADAL" clId="{ED22D0A9-5E6D-4F07-AB23-C48AC725C60B}" dt="2023-05-26T10:48:39.546" v="1009" actId="478"/>
          <ac:spMkLst>
            <pc:docMk/>
            <pc:sldMk cId="2374863559" sldId="295"/>
            <ac:spMk id="6" creationId="{3DE72521-ECE9-6266-64CA-6C88331AD23C}"/>
          </ac:spMkLst>
        </pc:spChg>
        <pc:spChg chg="del">
          <ac:chgData name="Thüss RM, Remi" userId="0a54d0de-b609-4555-b731-bb7267ce5668" providerId="ADAL" clId="{ED22D0A9-5E6D-4F07-AB23-C48AC725C60B}" dt="2023-05-26T10:47:45.854" v="997" actId="478"/>
          <ac:spMkLst>
            <pc:docMk/>
            <pc:sldMk cId="2374863559" sldId="29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7:01.456" v="1133" actId="27636"/>
          <ac:spMkLst>
            <pc:docMk/>
            <pc:sldMk cId="2374863559" sldId="29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9:42.693" v="1048" actId="20577"/>
          <ac:spMkLst>
            <pc:docMk/>
            <pc:sldMk cId="2374863559" sldId="295"/>
            <ac:spMk id="9" creationId="{17EBABC4-8701-D703-605B-8478145C3948}"/>
          </ac:spMkLst>
        </pc:spChg>
        <pc:spChg chg="add mod">
          <ac:chgData name="Thüss RM, Remi" userId="0a54d0de-b609-4555-b731-bb7267ce5668" providerId="ADAL" clId="{ED22D0A9-5E6D-4F07-AB23-C48AC725C60B}" dt="2023-05-26T10:48:39.775" v="1010"/>
          <ac:spMkLst>
            <pc:docMk/>
            <pc:sldMk cId="2374863559" sldId="295"/>
            <ac:spMk id="10" creationId="{4FE2317D-AC26-5314-260D-F1B7B928A3E9}"/>
          </ac:spMkLst>
        </pc:spChg>
      </pc:sldChg>
      <pc:sldChg chg="addSp modSp add mod">
        <pc:chgData name="Thüss RM, Remi" userId="0a54d0de-b609-4555-b731-bb7267ce5668" providerId="ADAL" clId="{ED22D0A9-5E6D-4F07-AB23-C48AC725C60B}" dt="2023-05-26T10:54:31.521" v="1117" actId="1076"/>
        <pc:sldMkLst>
          <pc:docMk/>
          <pc:sldMk cId="3614033040" sldId="296"/>
        </pc:sldMkLst>
        <pc:spChg chg="add mod">
          <ac:chgData name="Thüss RM, Remi" userId="0a54d0de-b609-4555-b731-bb7267ce5668" providerId="ADAL" clId="{ED22D0A9-5E6D-4F07-AB23-C48AC725C60B}" dt="2023-05-26T10:54:27.568" v="1116" actId="1076"/>
          <ac:spMkLst>
            <pc:docMk/>
            <pc:sldMk cId="3614033040" sldId="296"/>
            <ac:spMk id="6" creationId="{88B3EC9F-94E3-C77E-C129-3001D953AA93}"/>
          </ac:spMkLst>
        </pc:spChg>
        <pc:spChg chg="add mod">
          <ac:chgData name="Thüss RM, Remi" userId="0a54d0de-b609-4555-b731-bb7267ce5668" providerId="ADAL" clId="{ED22D0A9-5E6D-4F07-AB23-C48AC725C60B}" dt="2023-05-26T10:54:31.521" v="1117" actId="1076"/>
          <ac:spMkLst>
            <pc:docMk/>
            <pc:sldMk cId="3614033040" sldId="296"/>
            <ac:spMk id="7" creationId="{9A9F7C1B-ACCD-8FCB-AADD-32F3D446336B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01.256" v="1254" actId="1076"/>
        <pc:sldMkLst>
          <pc:docMk/>
          <pc:sldMk cId="2658837546" sldId="297"/>
        </pc:sldMkLst>
        <pc:spChg chg="del">
          <ac:chgData name="Thüss RM, Remi" userId="0a54d0de-b609-4555-b731-bb7267ce5668" providerId="ADAL" clId="{ED22D0A9-5E6D-4F07-AB23-C48AC725C60B}" dt="2023-05-26T11:06:43.842" v="1241" actId="478"/>
          <ac:spMkLst>
            <pc:docMk/>
            <pc:sldMk cId="2658837546" sldId="297"/>
            <ac:spMk id="6" creationId="{F68C5FCA-8F43-F140-955E-CC1A49D08C8A}"/>
          </ac:spMkLst>
        </pc:spChg>
        <pc:spChg chg="add del mod">
          <ac:chgData name="Thüss RM, Remi" userId="0a54d0de-b609-4555-b731-bb7267ce5668" providerId="ADAL" clId="{ED22D0A9-5E6D-4F07-AB23-C48AC725C60B}" dt="2023-05-26T11:09:13.308" v="1243"/>
          <ac:spMkLst>
            <pc:docMk/>
            <pc:sldMk cId="2658837546" sldId="297"/>
            <ac:spMk id="7" creationId="{AA024FE4-0529-5470-C3C2-E39AF4A22247}"/>
          </ac:spMkLst>
        </pc:spChg>
        <pc:spChg chg="add mod">
          <ac:chgData name="Thüss RM, Remi" userId="0a54d0de-b609-4555-b731-bb7267ce5668" providerId="ADAL" clId="{ED22D0A9-5E6D-4F07-AB23-C48AC725C60B}" dt="2023-05-26T11:09:34.078" v="1251" actId="20577"/>
          <ac:spMkLst>
            <pc:docMk/>
            <pc:sldMk cId="2658837546" sldId="297"/>
            <ac:spMk id="8" creationId="{44D3E349-0394-13EF-D44D-51357A72E9F1}"/>
          </ac:spMkLst>
        </pc:spChg>
        <pc:spChg chg="add mod">
          <ac:chgData name="Thüss RM, Remi" userId="0a54d0de-b609-4555-b731-bb7267ce5668" providerId="ADAL" clId="{ED22D0A9-5E6D-4F07-AB23-C48AC725C60B}" dt="2023-05-26T11:10:01.256" v="1254" actId="1076"/>
          <ac:spMkLst>
            <pc:docMk/>
            <pc:sldMk cId="2658837546" sldId="297"/>
            <ac:spMk id="9" creationId="{4A0CDCD2-5B7B-9550-A6D8-C2F8A1B301DF}"/>
          </ac:spMkLst>
        </pc:spChg>
        <pc:spChg chg="add mod">
          <ac:chgData name="Thüss RM, Remi" userId="0a54d0de-b609-4555-b731-bb7267ce5668" providerId="ADAL" clId="{ED22D0A9-5E6D-4F07-AB23-C48AC725C60B}" dt="2023-05-26T11:09:57.111" v="1253" actId="1076"/>
          <ac:spMkLst>
            <pc:docMk/>
            <pc:sldMk cId="2658837546" sldId="297"/>
            <ac:spMk id="10" creationId="{C656BBCE-5DE7-32A5-8F3C-61E071883AC8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38.768" v="1266" actId="14100"/>
        <pc:sldMkLst>
          <pc:docMk/>
          <pc:sldMk cId="2803537031" sldId="298"/>
        </pc:sldMkLst>
        <pc:spChg chg="add del mod">
          <ac:chgData name="Thüss RM, Remi" userId="0a54d0de-b609-4555-b731-bb7267ce5668" providerId="ADAL" clId="{ED22D0A9-5E6D-4F07-AB23-C48AC725C60B}" dt="2023-05-26T11:10:26.110" v="1258"/>
          <ac:spMkLst>
            <pc:docMk/>
            <pc:sldMk cId="2803537031" sldId="298"/>
            <ac:spMk id="6" creationId="{2F2AB07B-161C-FF04-25CF-C069B067564A}"/>
          </ac:spMkLst>
        </pc:spChg>
        <pc:spChg chg="add mod">
          <ac:chgData name="Thüss RM, Remi" userId="0a54d0de-b609-4555-b731-bb7267ce5668" providerId="ADAL" clId="{ED22D0A9-5E6D-4F07-AB23-C48AC725C60B}" dt="2023-05-26T11:10:38.768" v="1266" actId="14100"/>
          <ac:spMkLst>
            <pc:docMk/>
            <pc:sldMk cId="2803537031" sldId="298"/>
            <ac:spMk id="7" creationId="{8AF41E3B-506F-C803-BF1C-F25C341B811E}"/>
          </ac:spMkLst>
        </pc:spChg>
        <pc:spChg chg="del mod">
          <ac:chgData name="Thüss RM, Remi" userId="0a54d0de-b609-4555-b731-bb7267ce5668" providerId="ADAL" clId="{ED22D0A9-5E6D-4F07-AB23-C48AC725C60B}" dt="2023-05-26T11:10:30.358" v="1259" actId="478"/>
          <ac:spMkLst>
            <pc:docMk/>
            <pc:sldMk cId="2803537031" sldId="298"/>
            <ac:spMk id="9" creationId="{4A0CDCD2-5B7B-9550-A6D8-C2F8A1B301DF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18-9-2024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18-9-2024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18-9-2024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18-9-2024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18-9-2024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18-9-2024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18-9-2024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18-9-2024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521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  <p:sldLayoutId id="21474836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XcfxkHrHTVE?feature=oembe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rJzjDszODTI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-ui.github.io/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.png"/><Relationship Id="rId5" Type="http://schemas.openxmlformats.org/officeDocument/2006/relationships/hyperlink" Target="https://www.codecademy.com/courses/getting-started-with-python-for-data-science/" TargetMode="External"/><Relationship Id="rId4" Type="http://schemas.openxmlformats.org/officeDocument/2006/relationships/hyperlink" Target="https://python-tb.nl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3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Open een nieuw Google </a:t>
            </a:r>
            <a:r>
              <a:rPr lang="nl-NL" dirty="0" err="1"/>
              <a:t>Colab</a:t>
            </a:r>
            <a:r>
              <a:rPr lang="nl-NL" dirty="0"/>
              <a:t> bestand</a:t>
            </a:r>
          </a:p>
          <a:p>
            <a:r>
              <a:rPr lang="nl-NL" dirty="0"/>
              <a:t>Creëer zoveel mogelijk verschillende soorten </a:t>
            </a:r>
            <a:r>
              <a:rPr lang="nl-NL" dirty="0" err="1"/>
              <a:t>errors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682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0B795-6FF0-7606-433F-FEE4DC1D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2E0C99E-8E2C-A5BC-F5B8-B20A83CBE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09DDE1-A7E2-42DD-7A8F-7E4E7CD0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49C4C10-BCC2-62F4-F8AE-43FE907D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7ED476-207A-7C7A-4CFF-43B38756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DE0CD4-AEF0-9BCC-CFF1-767FE9A48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Voorzie nu de </a:t>
            </a:r>
            <a:r>
              <a:rPr lang="nl-NL" dirty="0" err="1"/>
              <a:t>errors</a:t>
            </a:r>
            <a:r>
              <a:rPr lang="nl-NL" dirty="0"/>
              <a:t> die je hebt gecreëerd van commentaar.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270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1DD95-E769-F54E-73CE-6FC14B7E941B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Een module is een bestand met code die je wilt gebruiken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522F07-EEC4-B020-F867-0307F3E7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Code toevoegen uit een ander bestand</a:t>
            </a:r>
          </a:p>
          <a:p>
            <a:r>
              <a:rPr lang="nl-NL" dirty="0"/>
              <a:t>Code toevoegen van anderen</a:t>
            </a:r>
          </a:p>
          <a:p>
            <a:r>
              <a:rPr lang="nl-NL" dirty="0"/>
              <a:t>Een georganiseerde collectie van samenhangende modules noemen we een package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3CD1B-FF03-6A11-DECC-3F978D15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4274413"/>
            <a:ext cx="23526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1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pic>
        <p:nvPicPr>
          <p:cNvPr id="8" name="Online Media 7" title="What are Python modules? 📨">
            <a:hlinkClick r:id="" action="ppaction://media"/>
            <a:extLst>
              <a:ext uri="{FF2B5EF4-FFF2-40B4-BE49-F238E27FC236}">
                <a16:creationId xmlns:a16="http://schemas.microsoft.com/office/drawing/2014/main" id="{75A639EE-E4F5-4E57-F634-57A067AF536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2691" y="1493282"/>
            <a:ext cx="8606617" cy="48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1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D2E02-D065-89EF-5C93-46FD04EDB538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Wie heeft er wel eens gehoord van Object </a:t>
            </a:r>
            <a:r>
              <a:rPr lang="nl-NL" sz="3200" b="1" dirty="0" err="1">
                <a:solidFill>
                  <a:schemeClr val="bg1"/>
                </a:solidFill>
              </a:rPr>
              <a:t>Oriented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?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52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pic>
        <p:nvPicPr>
          <p:cNvPr id="11" name="Online Media 10" title="Learn Classes in Python in 4 Minutes">
            <a:hlinkClick r:id="" action="ppaction://media"/>
            <a:extLst>
              <a:ext uri="{FF2B5EF4-FFF2-40B4-BE49-F238E27FC236}">
                <a16:creationId xmlns:a16="http://schemas.microsoft.com/office/drawing/2014/main" id="{E72E5317-0B7D-7E64-1E36-5CA4915BF11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32756" y="1363986"/>
            <a:ext cx="8726487" cy="49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89824-2BA7-C97A-3FAD-CA179E75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294F3-B9C8-F51E-0397-37819AD4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A9F8D-1E0D-6615-3F6E-8F0F87A77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FD3B0-4172-6088-1F4B-C7FE6FD1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00BF74-CC1A-6ED8-3448-4655F3F0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20EE7-5E7C-7589-7F34-AA5B44537FAC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Object </a:t>
            </a:r>
            <a:r>
              <a:rPr lang="nl-NL" sz="3200" b="1" dirty="0" err="1">
                <a:solidFill>
                  <a:schemeClr val="bg1"/>
                </a:solidFill>
              </a:rPr>
              <a:t>oriented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vs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functional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.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82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 Python</a:t>
            </a:r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C23E2383-0BBA-7787-0B39-D064E715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021" y="3037047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Wikipedia">
            <a:extLst>
              <a:ext uri="{FF2B5EF4-FFF2-40B4-BE49-F238E27FC236}">
                <a16:creationId xmlns:a16="http://schemas.microsoft.com/office/drawing/2014/main" id="{C65764FE-46A7-DF1D-746E-42BFA31D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8" y="3015350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2012161-14B3-7EA9-BDD0-D54D62DD1BE8}"/>
              </a:ext>
            </a:extLst>
          </p:cNvPr>
          <p:cNvSpPr/>
          <p:nvPr/>
        </p:nvSpPr>
        <p:spPr>
          <a:xfrm>
            <a:off x="5805114" y="3176563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652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pic>
        <p:nvPicPr>
          <p:cNvPr id="10" name="Content Placeholder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AA78DD-C373-BD9D-C72F-2C9D011AA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69068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90696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CCE8BA-385C-EF60-43A0-79E02500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731"/>
            <a:ext cx="4514850" cy="1123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0E937-3DA4-30DA-43C3-13554B35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8" y="3579065"/>
            <a:ext cx="3810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3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A063C-9ED9-3814-1BBE-95FB19F8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35" y="1603715"/>
            <a:ext cx="354330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01C8A-B208-9C59-AB17-23D3CF48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35" y="4422945"/>
            <a:ext cx="23431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6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99040-23C3-46E3-B363-5A33F4FB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96" y="1956046"/>
            <a:ext cx="54387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1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BAACB-7840-607D-60F6-BB522C07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690688"/>
            <a:ext cx="9563100" cy="790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47710-9D38-B064-0750-764B9FBA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867748"/>
            <a:ext cx="6230182" cy="34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6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75E508-B595-1F89-82FF-664906D8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20" y="1363877"/>
            <a:ext cx="2981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86539-BFEB-2A76-0274-73876EEF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574368"/>
            <a:ext cx="9448800" cy="70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E5420-EB5E-5F1D-5031-E50133C2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475849"/>
            <a:ext cx="4695732" cy="36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99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2050" name="Picture 2" descr="Creating Heatmap Using Python Seaborn">
            <a:extLst>
              <a:ext uri="{FF2B5EF4-FFF2-40B4-BE49-F238E27FC236}">
                <a16:creationId xmlns:a16="http://schemas.microsoft.com/office/drawing/2014/main" id="{5037FDB9-6620-D01C-4E27-6EC94F24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30" y="1690688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85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B7155F-9503-E60E-B1A6-65D1B0684A93}"/>
              </a:ext>
            </a:extLst>
          </p:cNvPr>
          <p:cNvSpPr/>
          <p:nvPr/>
        </p:nvSpPr>
        <p:spPr>
          <a:xfrm>
            <a:off x="3243324" y="2736200"/>
            <a:ext cx="5705352" cy="1626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CF434AC-D16A-AE87-2AB3-8464F681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16" y="3074544"/>
            <a:ext cx="4503168" cy="94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76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200" y="1828800"/>
            <a:ext cx="5263472" cy="4371975"/>
          </a:xfrm>
        </p:spPr>
        <p:txBody>
          <a:bodyPr/>
          <a:lstStyle/>
          <a:p>
            <a:r>
              <a:rPr lang="en-GB" dirty="0"/>
              <a:t>Maak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onder</a:t>
            </a:r>
            <a:r>
              <a:rPr lang="en-GB" dirty="0"/>
              <a:t> Week 3 &gt; </a:t>
            </a:r>
            <a:r>
              <a:rPr lang="en-GB" dirty="0" err="1"/>
              <a:t>Opdracht</a:t>
            </a:r>
            <a:r>
              <a:rPr lang="en-GB" dirty="0"/>
              <a:t> op </a:t>
            </a:r>
            <a:r>
              <a:rPr lang="en-GB" b="1" dirty="0">
                <a:hlinkClick r:id="rId3"/>
              </a:rPr>
              <a:t>https://remi-ui.github.io</a:t>
            </a:r>
            <a:r>
              <a:rPr lang="en-GB" b="1" dirty="0"/>
              <a:t> </a:t>
            </a:r>
            <a:r>
              <a:rPr lang="en-GB" dirty="0"/>
              <a:t>of via de </a:t>
            </a:r>
            <a:r>
              <a:rPr lang="en-GB" dirty="0" err="1"/>
              <a:t>simpele</a:t>
            </a:r>
            <a:r>
              <a:rPr lang="en-GB" dirty="0"/>
              <a:t> link: </a:t>
            </a:r>
            <a:r>
              <a:rPr lang="en-GB" b="1" dirty="0">
                <a:hlinkClick r:id="rId4"/>
              </a:rPr>
              <a:t>https://python-tb.nl</a:t>
            </a:r>
            <a:r>
              <a:rPr lang="en-GB" b="1" dirty="0"/>
              <a:t> </a:t>
            </a:r>
          </a:p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“Getting started with Python for Data Science” de </a:t>
            </a:r>
            <a:r>
              <a:rPr lang="en-GB" dirty="0" err="1"/>
              <a:t>eerste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Exploring data with Python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DBBB15-6822-5A77-1E03-E59068263300}"/>
              </a:ext>
            </a:extLst>
          </p:cNvPr>
          <p:cNvSpPr/>
          <p:nvPr/>
        </p:nvSpPr>
        <p:spPr>
          <a:xfrm>
            <a:off x="6922802" y="3054656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CDEFB6F-278A-FFDE-935E-D27B79B0B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825" y="3322600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  <a:p>
            <a:r>
              <a:rPr lang="en-GB" dirty="0"/>
              <a:t>Error!</a:t>
            </a:r>
          </a:p>
          <a:p>
            <a:r>
              <a:rPr lang="en-GB" dirty="0"/>
              <a:t>Modules</a:t>
            </a:r>
          </a:p>
          <a:p>
            <a:r>
              <a:rPr lang="en-GB" dirty="0"/>
              <a:t>Classes</a:t>
            </a:r>
          </a:p>
          <a:p>
            <a:r>
              <a:rPr lang="en-GB" dirty="0"/>
              <a:t>Import data in Python</a:t>
            </a:r>
          </a:p>
          <a:p>
            <a:r>
              <a:rPr lang="en-GB" dirty="0"/>
              <a:t>Pandas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dataframes</a:t>
            </a:r>
            <a:endParaRPr lang="en-GB" dirty="0"/>
          </a:p>
          <a:p>
            <a:r>
              <a:rPr lang="en-GB" dirty="0"/>
              <a:t>Maar dan…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E5FAA-2F25-3F76-95C1-763484FC0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0FE1EF2-806B-2177-DB53-C9889B3A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E5CF9B1-C20F-2972-847C-EED7B5AD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58833B-3098-9078-05EE-08B985E8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690C6F-A05B-9DAC-29AD-18800681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02D559-3498-8648-E098-FB6693D5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7707"/>
            <a:ext cx="5382376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Leesbaarheid</a:t>
            </a:r>
            <a:endParaRPr lang="en-GB" dirty="0"/>
          </a:p>
          <a:p>
            <a:r>
              <a:rPr lang="en-GB" dirty="0" err="1"/>
              <a:t>Uitleg</a:t>
            </a:r>
            <a:r>
              <a:rPr lang="en-GB" dirty="0"/>
              <a:t> wat de code </a:t>
            </a:r>
            <a:r>
              <a:rPr lang="en-GB" dirty="0" err="1"/>
              <a:t>doet</a:t>
            </a:r>
            <a:endParaRPr lang="en-GB" dirty="0"/>
          </a:p>
          <a:p>
            <a:r>
              <a:rPr lang="en-GB" dirty="0"/>
              <a:t>Reminders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jezelf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tijdelijk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zetten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1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Commentaar</a:t>
            </a:r>
            <a:r>
              <a:rPr lang="en-GB" dirty="0"/>
              <a:t> is:</a:t>
            </a:r>
          </a:p>
          <a:p>
            <a:r>
              <a:rPr lang="en-GB" dirty="0" err="1"/>
              <a:t>Kort</a:t>
            </a:r>
            <a:r>
              <a:rPr lang="en-GB" dirty="0"/>
              <a:t> maar </a:t>
            </a:r>
            <a:r>
              <a:rPr lang="en-GB" dirty="0" err="1"/>
              <a:t>krachtig</a:t>
            </a:r>
            <a:endParaRPr lang="en-GB" dirty="0"/>
          </a:p>
          <a:p>
            <a:r>
              <a:rPr lang="en-GB" dirty="0" err="1"/>
              <a:t>Voegen</a:t>
            </a:r>
            <a:r>
              <a:rPr lang="en-GB" dirty="0"/>
              <a:t> </a:t>
            </a:r>
            <a:r>
              <a:rPr lang="en-GB" dirty="0" err="1"/>
              <a:t>informatie</a:t>
            </a:r>
            <a:r>
              <a:rPr lang="en-GB" dirty="0"/>
              <a:t> toe</a:t>
            </a:r>
          </a:p>
          <a:p>
            <a:r>
              <a:rPr lang="en-GB" dirty="0" err="1"/>
              <a:t>Maken</a:t>
            </a:r>
            <a:r>
              <a:rPr lang="en-GB" dirty="0"/>
              <a:t> de code </a:t>
            </a:r>
            <a:r>
              <a:rPr lang="en-GB" dirty="0" err="1"/>
              <a:t>makkelijker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begrijpen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09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B13EA6-EEF6-FA77-6D92-E0F4D326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14" y="1690688"/>
            <a:ext cx="68675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8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3DEFC5-5E7E-E609-7F55-69CEE9E7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BB42BB-A3C5-37AE-7E8C-169A3428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18F3C-FBDF-1CCA-5309-4AF9FD06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131" y="4222905"/>
            <a:ext cx="6115050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146EF-3FF7-A42A-32B9-82DE5A8C5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131" y="1621157"/>
            <a:ext cx="6848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3663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1514</TotalTime>
  <Words>306</Words>
  <Application>Microsoft Office PowerPoint</Application>
  <PresentationFormat>Widescreen</PresentationFormat>
  <Paragraphs>134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Recap</vt:lpstr>
      <vt:lpstr>Inhoud</vt:lpstr>
      <vt:lpstr>Commentaar</vt:lpstr>
      <vt:lpstr>Commentaar</vt:lpstr>
      <vt:lpstr>Commentaar</vt:lpstr>
      <vt:lpstr>Commentaar</vt:lpstr>
      <vt:lpstr>Error!</vt:lpstr>
      <vt:lpstr>Error!</vt:lpstr>
      <vt:lpstr>Opdracht!</vt:lpstr>
      <vt:lpstr>Opdracht!</vt:lpstr>
      <vt:lpstr>Pauze</vt:lpstr>
      <vt:lpstr>Modules</vt:lpstr>
      <vt:lpstr>Modules</vt:lpstr>
      <vt:lpstr>Modules</vt:lpstr>
      <vt:lpstr>Classes</vt:lpstr>
      <vt:lpstr>Classes</vt:lpstr>
      <vt:lpstr>Classes</vt:lpstr>
      <vt:lpstr>Import data in Python</vt:lpstr>
      <vt:lpstr>Import data in Python</vt:lpstr>
      <vt:lpstr>Pandas</vt:lpstr>
      <vt:lpstr>Pandas</vt:lpstr>
      <vt:lpstr>Pandas</vt:lpstr>
      <vt:lpstr>Maar dan…</vt:lpstr>
      <vt:lpstr>Maar dan…</vt:lpstr>
      <vt:lpstr>Maar dan…</vt:lpstr>
      <vt:lpstr>Wat gaan jullie leren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5</cp:revision>
  <dcterms:created xsi:type="dcterms:W3CDTF">2023-03-27T13:30:30Z</dcterms:created>
  <dcterms:modified xsi:type="dcterms:W3CDTF">2024-09-18T07:47:29Z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